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Bebas Neue"/>
      <p:regular r:id="rId18"/>
    </p:embeddedFont>
    <p:embeddedFont>
      <p:font typeface="Outfit"/>
      <p:regular r:id="rId19"/>
      <p:bold r:id="rId20"/>
    </p:embeddedFont>
    <p:embeddedFont>
      <p:font typeface="Russo One"/>
      <p:regular r:id="rId21"/>
    </p:embeddedFont>
    <p:embeddedFont>
      <p:font typeface="P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utfit-bold.fntdata"/><Relationship Id="rId22" Type="http://schemas.openxmlformats.org/officeDocument/2006/relationships/font" Target="fonts/PTSans-regular.fntdata"/><Relationship Id="rId21" Type="http://schemas.openxmlformats.org/officeDocument/2006/relationships/font" Target="fonts/RussoOne-regular.fntdata"/><Relationship Id="rId24" Type="http://schemas.openxmlformats.org/officeDocument/2006/relationships/font" Target="fonts/PTSans-italic.fntdata"/><Relationship Id="rId23"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utfit-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78c75e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78c75e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Bella lì ganga, siamo il gruppo 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ea85737e8a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ea85737e8a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Infine, abbiamo implementato una funzionalità di seeding. Quando il drone raggiunge un determinato waypoint, </a:t>
            </a:r>
            <a:r>
              <a:rPr lang="en">
                <a:solidFill>
                  <a:schemeClr val="dk1"/>
                </a:solidFill>
              </a:rPr>
              <a:t>viene attivato </a:t>
            </a:r>
            <a:r>
              <a:rPr lang="en"/>
              <a:t>un Blueprint per rilasciare un seme esattamente in quella posizione. Il seme è stato creato tramite Blueprint e dotato di un componente di movimento di tipo proiettile, con la gravità aumentata per garantire una caduta verticale invece che parabolica. Una funzione chiamata Drop Seed è stata sviluppata per gestire il processo di rilascio dei semi da parte dei 3 droni. Ogni drone dispone di un Custom Event, attivato tramite codice Python, che innesca il rilascio del seme al raggiungimento di ogni waypoint.</a:t>
            </a:r>
            <a:endParaRPr sz="8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ea85737e8a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ea85737e8a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 vi mostreremo il video della simulazione sul Drone1 con relativo log. Fare il video con i 3 droni era un pò overkill per il mio pc.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ea85737e8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ea85737e8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Abbiamo individuato diverse possibili migliorie da implementare, tra cui: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Conversione delle mappe da Voxel maps a Octomap: </a:t>
            </a:r>
            <a:r>
              <a:rPr lang="en"/>
              <a:t>Questo passaggio consentirebbe una rappresentazione più dettagliata e efficiente dello spazio tridimensionale, evitando l'uso di una mappa bidimensionale. Integrandolo con ROS, migliorerebbe significativamente la gestione dei thread e la comunicazione tra i droni, rendendo il sistema più scalabile e adatto a navigare in ambienti complessi.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L'introduzione di sensori come LIDAR e telecamere migliorerebbe notevolmente la capacità dei droni di rilevare gli ostacoli e ottimizzare il percorso di volo. Questo approccio elimina la necessità di impostare soglie per il rilevamento degli ostacoli, aumentando la robustezza e l'adattabilità del sistema.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L'integrazione di coordinate GPS migliorerebbe precisione e affidabilità della localizzazione dei droni. </a:t>
            </a:r>
            <a:endParaRPr>
              <a:solidFill>
                <a:schemeClr val="dk1"/>
              </a:solidFill>
            </a:endParaRPr>
          </a:p>
          <a:p>
            <a:pPr indent="0" lvl="0" marL="0" rtl="0" algn="l">
              <a:spcBef>
                <a:spcPts val="0"/>
              </a:spcBef>
              <a:spcAft>
                <a:spcPts val="0"/>
              </a:spcAft>
              <a:buNone/>
            </a:pPr>
            <a:r>
              <a:rPr lang="en">
                <a:solidFill>
                  <a:schemeClr val="dk1"/>
                </a:solidFill>
              </a:rPr>
              <a:t>Ogni drone sarà configurato in modo tale che il suo punto di origine (0,0) corrisponda a una precisa coordinata GPS di partenza. Inoltre, il sistema di mappatura utilizzerà un sistema di georeferenziazione tale che il centroide di ogni cella della mappa sia associato a una posizione GPS conosciuta e specifica. Questo approccio assicura che ogni movimento e ogni dato di localizzazione dei droni siano accuratamente ancorati a coordinate GPS affidabili, facilitando la navigazione precisa e la gestione efficace delle operazioni.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Un'ulteriore miglioramento potrebbe essere l'introduzione di una GUI che permetta all'utente di scegliere i waypoint su una mappa all'avvio del codice. Questa funzionalità renderebbe l'interazione più intuitiva e flessibile, consentendo agli utenti di selezionare visivamente i punti di interesse per la navigazione del drone, anziché dover inserire manualmente le coordinate. Inoltre, la GUI potrebbe visualizzare i dati telemetrici in tempo reale, fornendo informazioni cruciali come l'altitudine, lo stato della batteria e la posizione GPS corrente del drone.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895f2e09d5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895f2e09d5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Grazie brodm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Hovering? È in parte già implementato poichè il drone per rilasciare il seme si ferma a mezz’aria, non si sembrava il caso di aggiungerlo nella state machine siccome non ci sembrava importantissimo per questo progetto</a:t>
            </a:r>
            <a:endParaRPr/>
          </a:p>
          <a:p>
            <a:pPr indent="-298450" lvl="0" marL="457200" rtl="0" algn="l">
              <a:spcBef>
                <a:spcPts val="0"/>
              </a:spcBef>
              <a:spcAft>
                <a:spcPts val="0"/>
              </a:spcAft>
              <a:buSzPts val="1100"/>
              <a:buChar char="-"/>
            </a:pPr>
            <a:r>
              <a:rPr lang="en"/>
              <a:t>L’hovering state può essere utile in caso di error handling oppure nel caso in cui si vogliono effettuare delle letture da vari sensori in uno specifico punto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Weather? Anche questo non ci sembrava fondamentale per il progetto </a:t>
            </a:r>
            <a:r>
              <a:rPr lang="en"/>
              <a:t>poiché</a:t>
            </a:r>
            <a:r>
              <a:rPr lang="en"/>
              <a:t> il drone non opera in situazioni di emergenza quindi l’operatore può decidere il momento adatto per lanciare la missione, in più siccome ci è richiesto di </a:t>
            </a:r>
            <a:r>
              <a:rPr lang="en"/>
              <a:t>rilasciare</a:t>
            </a:r>
            <a:r>
              <a:rPr lang="en"/>
              <a:t> il seme in una posizione più o meno precisa (per avere filari ordinate) il vento e la pioggia potrebbero influire in maniera negativa sull’obiettivo finale quindi </a:t>
            </a:r>
            <a:r>
              <a:rPr lang="en"/>
              <a:t>consigliamo</a:t>
            </a:r>
            <a:r>
              <a:rPr lang="en"/>
              <a:t> di non attuare nessuna azione in condizioni meteorologiche sfavorevoli</a:t>
            </a:r>
            <a:endParaRPr/>
          </a:p>
          <a:p>
            <a:pPr indent="-298450" lvl="0" marL="457200" rtl="0" algn="l">
              <a:spcBef>
                <a:spcPts val="0"/>
              </a:spcBef>
              <a:spcAft>
                <a:spcPts val="0"/>
              </a:spcAft>
              <a:buSzPts val="1100"/>
              <a:buChar char="-"/>
            </a:pPr>
            <a:r>
              <a:rPr lang="en"/>
              <a:t>Magari si può giusto considerare il vento nel weather, in base al vento aggiustare la percentuale di batteria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Altitude</a:t>
            </a:r>
            <a:r>
              <a:rPr lang="en"/>
              <a:t> control? Consente di avere una </a:t>
            </a:r>
            <a:r>
              <a:rPr lang="en"/>
              <a:t>generalizzazione</a:t>
            </a:r>
            <a:r>
              <a:rPr lang="en"/>
              <a:t> aggiuntiva, siccome in liguria in particolare i vigneti sono </a:t>
            </a:r>
            <a:r>
              <a:rPr lang="en"/>
              <a:t>molto</a:t>
            </a:r>
            <a:r>
              <a:rPr lang="en"/>
              <a:t> spesso suddivisi su più “gradini” ad altezze diverse, in questo modo il drone dovrebbe essere in grado di “scalare” in automatico, evitando il bisogno di aggiungere soglie aggiuntive che potrebbero aumentare i costi di computazione</a:t>
            </a:r>
            <a:endParaRPr/>
          </a:p>
          <a:p>
            <a:pPr indent="-298450" lvl="0" marL="457200" rtl="0" algn="l">
              <a:spcBef>
                <a:spcPts val="0"/>
              </a:spcBef>
              <a:spcAft>
                <a:spcPts val="0"/>
              </a:spcAft>
              <a:buSzPts val="1100"/>
              <a:buChar char="-"/>
            </a:pPr>
            <a:r>
              <a:rPr lang="en"/>
              <a:t>Questo è importante per come la voxel map interpreta l’heightmap dell’ambiente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Missioni preimpostate? Siccome si tratta di piantare rilasciando il seme in posizioni precise per mantenere le filari, ha più senso lasciare all’operatore la scelta di dove andare a rilasciare il seme modificando i waypoint in cui far fermare il drone, per questo abbiamo messo un’unica missione facilmente customizzabile, una possibile implementazione futura potrebbe essere quella di avere una gui che richiede in input le posizioni in cui è desiderabile rilasciare il seme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95f2e09d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895f2e09d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nostro progetto si concentra sull’idea di </a:t>
            </a:r>
            <a:r>
              <a:rPr lang="en">
                <a:solidFill>
                  <a:schemeClr val="dk1"/>
                </a:solidFill>
              </a:rPr>
              <a:t>ispezionare e monitorare lo stato di un ambiente naturale, nello specifico un vigneto, offrendo un modo efficace per garantire la semina nei punti necessari e assicurare la salvaguardia delle piante e delle colture.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tal fine, abbiamo scelto di</a:t>
            </a:r>
            <a:r>
              <a:rPr lang="en">
                <a:solidFill>
                  <a:schemeClr val="dk1"/>
                </a:solidFill>
              </a:rPr>
              <a:t> utilizzare una flotta di droni (</a:t>
            </a:r>
            <a:r>
              <a:rPr lang="en"/>
              <a:t>UAVs, Unmanned Aerial Vehicles), per pattugliare la zona seguendo percorsi predefiniti e procedere con la semina </a:t>
            </a:r>
            <a:r>
              <a:rPr lang="en">
                <a:solidFill>
                  <a:schemeClr val="dk1"/>
                </a:solidFill>
              </a:rPr>
              <a:t>quando richiesto.</a:t>
            </a:r>
            <a:r>
              <a:rPr lang="en"/>
              <a:t> Q</a:t>
            </a:r>
            <a:r>
              <a:rPr lang="en"/>
              <a:t>uesto approccio garantisce un alto livello di </a:t>
            </a:r>
            <a:r>
              <a:rPr lang="en"/>
              <a:t>efficienza</a:t>
            </a:r>
            <a:r>
              <a:rPr lang="en"/>
              <a:t>, permettendo di coprire l’intera area in poco tempo.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078cde308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078cde308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Qui possiamo osservare l’azienda agricola Durin, un vigneto situato a Ortovero, vicino ad Albenga.  Nel nostro progetto, abbiamo preso in considerazione questa porzione specifica di terreno da replicare su Unreal Engine. Abbiamo riprodotto dettagliatamente la struttura del vigneto e la heightmap, garantendo una simulazione realistica e accurata.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7de3bc15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7de3bc15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Per la realizzazione di questo progetto, abbiamo utilizzato principalmente di due piattaforme:  Unreal Engine e Colosseum.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Unreal Engine 5.2 ci ha permesso di ricreare</a:t>
            </a:r>
            <a:r>
              <a:rPr lang="en">
                <a:solidFill>
                  <a:schemeClr val="dk1"/>
                </a:solidFill>
              </a:rPr>
              <a:t> in simulazione</a:t>
            </a:r>
            <a:r>
              <a:rPr lang="en">
                <a:solidFill>
                  <a:schemeClr val="dk1"/>
                </a:solidFill>
              </a:rPr>
              <a:t> la porzione del vigneto scelta, fornendoci un ambiente realistico in cui testare ed osservare il corretto funzionamento del nostro codice. In particolare, gli assets del</a:t>
            </a:r>
            <a:r>
              <a:rPr lang="en">
                <a:solidFill>
                  <a:schemeClr val="dk1"/>
                </a:solidFill>
              </a:rPr>
              <a:t> </a:t>
            </a:r>
            <a:r>
              <a:rPr lang="en">
                <a:solidFill>
                  <a:schemeClr val="dk1"/>
                </a:solidFill>
              </a:rPr>
              <a:t>plugin Ultimate Farming ci hanno permesso di riprodurre fedelmente un</a:t>
            </a:r>
            <a:r>
              <a:rPr lang="en">
                <a:solidFill>
                  <a:schemeClr val="dk1"/>
                </a:solidFill>
              </a:rPr>
              <a:t> vigneto/le colture.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Colosseum, invece, è una piattaforma che emula con precisione la fisica e la dinamica della flotta di droni all’interno dell’ambiente virtuale. Questa piattaforma supporta l'uso di sensori e vari strumenti, rendendola ideale per testare l'algoritmo che abbiamo sviluppato.</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76bce0457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76bce0457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Un’altra funzionalità offerta da Colosseum che abbiamo usato per la realizzazione del progetto è la costruzione di voxel map. Queste forniscono una rappresentazione dettagliata dell’occupazione dell’ambiente, discretizzandolo in celle di dimensioni predefinite e registrando se queste sono occupate o no, queste celle sono chiamate voxel e sono unità di misura del volume e </a:t>
            </a:r>
            <a:r>
              <a:rPr lang="en">
                <a:solidFill>
                  <a:schemeClr val="dk1"/>
                </a:solidFill>
              </a:rPr>
              <a:t>sono </a:t>
            </a:r>
            <a:r>
              <a:rPr lang="en">
                <a:solidFill>
                  <a:schemeClr val="dk1"/>
                </a:solidFill>
              </a:rPr>
              <a:t>la controparte tridimensionale dei pixel</a:t>
            </a:r>
            <a:r>
              <a:rPr lang="en"/>
              <a:t>.</a:t>
            </a:r>
            <a:endParaRPr/>
          </a:p>
          <a:p>
            <a:pPr indent="0" lvl="0" marL="0" rtl="0" algn="l">
              <a:spcBef>
                <a:spcPts val="1200"/>
              </a:spcBef>
              <a:spcAft>
                <a:spcPts val="0"/>
              </a:spcAft>
              <a:buNone/>
            </a:pPr>
            <a:r>
              <a:rPr lang="en"/>
              <a:t>Per realizzare la mappa abbiamo bisogno di definire alcuni parametri, tra cui la posizione globale attorno alla quale la griglia è centrata, la dimensione della voxel map e la sua risoluzione (in metri). Nel nostro caso abbiamo realizzato una griglia 56x56x56 con risoluzione di 1 metro. Una risoluzione di 0.5 metri sarebbe stata più precisa, ma</a:t>
            </a:r>
            <a:r>
              <a:rPr lang="en"/>
              <a:t> in questo modo abbiamo ottenuto</a:t>
            </a:r>
            <a:r>
              <a:rPr lang="en"/>
              <a:t> un trade-off tra precisione e costo computazionale, con il beneficio aggiunto di avere celle della stessa dimensione dei droni, facilitando l’interazione con l’ambiente simulato. Siccome abbiamo trattato un ambiente statico la voxel map viene generata una sola volta e poi riutilizzata in seguito.</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76bce0457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76bce0457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dati voxel sono stati poi trasformati in un array NumPy 3D e sono stati usati per creare una mappa 2.5D sommando i valori lungo l'asse z, </a:t>
            </a:r>
            <a:r>
              <a:rPr lang="en">
                <a:solidFill>
                  <a:schemeClr val="dk1"/>
                </a:solidFill>
              </a:rPr>
              <a:t>comprimendo</a:t>
            </a:r>
            <a:r>
              <a:rPr lang="en"/>
              <a:t> così la terza dimensione. Questo processo ci consente di ottenere una matrice 2D in cui ogni elemento rappresenta il valore dell'altezza attribuita alla corrispondente cella della griglia, nella slide si può osservarne un esempio relativo a una piccola porzione della mappa.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API di Airsim fanno uso del sistema di coordinate NED (Nord Est Down/Giù), in cui avremo che il Nord risiede sull’asse X in direzione positiva, l’est sull’asse Y positivo e l’asse Z positivo punta verso il basso, le API effettuano inoltre una conversione automatica per adeguarsi alle caratteristiche di Unreal Engine, in cui l’unità di misura è in centimetri </a:t>
            </a:r>
            <a:r>
              <a:rPr lang="en"/>
              <a:t>anziché</a:t>
            </a:r>
            <a:r>
              <a:rPr lang="en"/>
              <a:t> metri e l’asse Z positivo punta verso l’altro. </a:t>
            </a:r>
            <a:r>
              <a:rPr lang="en"/>
              <a:t>Il punto di partenza relativo dei velivoli è sempre alle coordinate (0, 0, 0) nel sistema 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Infine</a:t>
            </a:r>
            <a:r>
              <a:rPr lang="en"/>
              <a:t> per utilizzare al meglio i 3 droni e migliorarne </a:t>
            </a:r>
            <a:r>
              <a:rPr lang="en"/>
              <a:t>l'efficienza la mappa è stata divisa in 3 parti in modo da attribuirne una a ciascun drone. La prima sottogriglia contiene le celle caratterizzate da y </a:t>
            </a:r>
            <a:r>
              <a:rPr lang="en">
                <a:solidFill>
                  <a:schemeClr val="dk1"/>
                </a:solidFill>
              </a:rPr>
              <a:t>≤</a:t>
            </a:r>
            <a:r>
              <a:rPr lang="en"/>
              <a:t> 20 è assegnata al </a:t>
            </a:r>
            <a:r>
              <a:rPr lang="en">
                <a:solidFill>
                  <a:schemeClr val="dk1"/>
                </a:solidFill>
              </a:rPr>
              <a:t>Drone1</a:t>
            </a:r>
            <a:r>
              <a:rPr lang="en"/>
              <a:t>, la seconda che contiene le celle con 21 ≤ y ≤ 31 è assegnata al Drone2 e la terza con y ≥ 32 è data al Drone3. Per provare a rendere il sistema più scalabile abbiamo lavorato con coordinate globali, posizionando il blocco PlayerStart in (0, 0) e abbiamo impostato la posizione iniziale di ogni drone tramite il file settings.json, in questo modo il primo drone parte da (3, 18), il secondo da (3, 25) e il terzo da (3, 32). </a:t>
            </a:r>
            <a:endParaRPr/>
          </a:p>
          <a:p>
            <a:pPr indent="0" lvl="0" marL="0" rtl="0" algn="l">
              <a:spcBef>
                <a:spcPts val="0"/>
              </a:spcBef>
              <a:spcAft>
                <a:spcPts val="0"/>
              </a:spcAft>
              <a:buNone/>
            </a:pPr>
            <a:r>
              <a:rPr lang="en">
                <a:solidFill>
                  <a:schemeClr val="dk1"/>
                </a:solidFill>
              </a:rPr>
              <a:t>(conversione locale -&gt; globale) </a:t>
            </a:r>
            <a:r>
              <a:rPr lang="en"/>
              <a:t>(si può levare posizione dei 3 droni)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078cde308e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078cde308e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Ogni drone segue una sequenza di stati attraverso una macchina a stati finiti: INIT - il drone viene armato ed è pronto a decollare; TAKE OFF - il drone decolla fino a raggiungere un’altitudine target predefinita; NAVIGATE - Il drone si muove verso un waypoint specifico; RETURN HOME - quando la batteria è bassa o il percorso </a:t>
            </a:r>
            <a:r>
              <a:rPr lang="en">
                <a:solidFill>
                  <a:schemeClr val="dk1"/>
                </a:solidFill>
              </a:rPr>
              <a:t>è</a:t>
            </a:r>
            <a:r>
              <a:rPr lang="en">
                <a:solidFill>
                  <a:schemeClr val="dk1"/>
                </a:solidFill>
              </a:rPr>
              <a:t> completato</a:t>
            </a:r>
            <a:r>
              <a:rPr lang="en"/>
              <a:t>, il drone ritorna alla posizione di partenza; LAND - il drone atterra in modo controllato alla posizione di partenza; EMERGENCY LAND - in caso di livello di batteria criticamente basso, si attiva un </a:t>
            </a:r>
            <a:r>
              <a:rPr lang="en"/>
              <a:t>atterraggio</a:t>
            </a:r>
            <a:r>
              <a:rPr lang="en"/>
              <a:t> di emergenza.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0790a158a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0790a158a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quanto riguarda la parte di pathfinding abbiamo usato l</a:t>
            </a:r>
            <a:r>
              <a:rPr lang="en"/>
              <a:t>'algoritmo A* che opera scegliendo a ogni passo il nodo che offre il percorso più breve verso l'obiettivo. Questo viene determinato basandosi su un valore f, che è dato dalla somma di g e h. Ad ogni iterazione, viene selezionato il nodo con il valore f più basso, ottimizzando così il bilanciamento tra il costo del tragitto già percorso e la stima del costo rimanente per raggiungere l'obiettivo.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 rappresenta il </a:t>
            </a:r>
            <a:r>
              <a:rPr lang="en"/>
              <a:t>costo</a:t>
            </a:r>
            <a:r>
              <a:rPr lang="en"/>
              <a:t> del movimento dal nodo di partenza al nodo attuale ‘n’ nella griglia. Questo viene calcolato </a:t>
            </a:r>
            <a:r>
              <a:rPr lang="en">
                <a:solidFill>
                  <a:schemeClr val="dk1"/>
                </a:solidFill>
              </a:rPr>
              <a:t>come: la somma del costo per raggiungere il nodo corrente dal nodo di partenza, il costo di movimento (che è radice di 2 per movimenti diagonali e 1 per movimenti orizzontali/verticali) e la differenza di altitudine che rappresenta un costo addizionale derivato dal cambiamente nell’elevazione del terreno ed è calcolata come il valore assoluto della differenza tra l’altitudine del nodo corrente e quella del nodo successivo.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 rappresenta il costo di movimento stimato per spostarsi dal nodo attuale ‘n’ al nodo target. In questo caso, h è stato calcolato utilizzando la Manhattan Distance, che è la somma dei valori assoluti delle differenze tra le coordinate x e y del nodo target e le coordinate x e y del nodo corrente.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 grafico a destra possiamo osservare il comportamento dell’algoritmo. La cella blu corrisponde al nodo di partenza del drone, </a:t>
            </a:r>
            <a:r>
              <a:rPr lang="en"/>
              <a:t>mentre il percorso più breve trovato per raggiungere l'obiettivo è rappresentato in verde. G</a:t>
            </a:r>
            <a:r>
              <a:rPr lang="en"/>
              <a:t>li ostacoli sono evidenziati in rosso. Per migliorare l'accuratezza del percorso, le celle adiacenti agli ostacoli, evidenziate in arancione, sono considerate anch’esse come ostacoli. Questo accorgimento serve a tenere conto di potenziali imprecisioni nel riconoscimento degli edge dei poligoni, dovute alla risoluzione limitata della mappa voxel</a:t>
            </a:r>
            <a:r>
              <a:rPr lang="en"/>
              <a:t>, che potrebbe altrimenti comportare una collisione del drone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0790a158ac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0790a158ac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All’interno dell’algoritmo A* abbiamo implementato diverse funzionalità, tra cui: </a:t>
            </a:r>
            <a:endParaRPr/>
          </a:p>
          <a:p>
            <a:pPr indent="0" lvl="0" marL="0" rtl="0" algn="l">
              <a:spcBef>
                <a:spcPts val="0"/>
              </a:spcBef>
              <a:spcAft>
                <a:spcPts val="0"/>
              </a:spcAft>
              <a:buNone/>
            </a:pPr>
            <a:r>
              <a:rPr i="1" lang="en"/>
              <a:t>Obstacle Avoidance</a:t>
            </a:r>
            <a:r>
              <a:rPr lang="en"/>
              <a:t>: O</a:t>
            </a:r>
            <a:r>
              <a:rPr lang="en"/>
              <a:t>gni cella dell'ambiente con un’altitudine superiore a una determinata soglia viene trattata come un ostacolo, permettendo al drone di evitare collisioni. Questa ipotesi è basata sul fatto che stiamo lavorando in un ambiente pianeggiante, senza significativi dislivelli.</a:t>
            </a:r>
            <a:endParaRPr/>
          </a:p>
          <a:p>
            <a:pPr indent="0" lvl="0" marL="0" rtl="0" algn="l">
              <a:spcBef>
                <a:spcPts val="0"/>
              </a:spcBef>
              <a:spcAft>
                <a:spcPts val="0"/>
              </a:spcAft>
              <a:buNone/>
            </a:pPr>
            <a:r>
              <a:rPr i="1" lang="en"/>
              <a:t>Altitude Control</a:t>
            </a:r>
            <a:r>
              <a:rPr lang="en"/>
              <a:t>: L'altitudine del drone viene regolata dinamicamente calcolando la differenza tra l'altitudine target predefinita e l'altitudine corrente di ciascuna cella, in modo da mantenere il drone ad un’altezza costante dal terreno.</a:t>
            </a:r>
            <a:endParaRPr/>
          </a:p>
          <a:p>
            <a:pPr indent="0" lvl="0" marL="0" rtl="0" algn="l">
              <a:spcBef>
                <a:spcPts val="0"/>
              </a:spcBef>
              <a:spcAft>
                <a:spcPts val="0"/>
              </a:spcAft>
              <a:buNone/>
            </a:pPr>
            <a:r>
              <a:rPr i="1" lang="en"/>
              <a:t>Battery Consumption</a:t>
            </a:r>
            <a:r>
              <a:rPr lang="en"/>
              <a:t>: </a:t>
            </a:r>
            <a:r>
              <a:rPr lang="en"/>
              <a:t>La percentuale di batteria rimanente viene monitorata prima di ogni movimento verso un waypoint. Se la batteria non è sufficiente per spostarsi dal punto A al punto B, viene attivato un atterraggio di emergenza. Il consumo della batteria viene calcolato come la differenza tra il livello di batteria attuale e la somma tra il costo di movimento e la differenza di altitudine.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one flight required documentation by Slidesgo"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2" name="Google Shape;12;p2"/>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chemeClr val="accent3"/>
              </a:buClr>
              <a:buSzPts val="5000"/>
              <a:buNone/>
              <a:defRPr b="1" sz="5000">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grpSp>
        <p:nvGrpSpPr>
          <p:cNvPr id="143" name="Google Shape;143;p11"/>
          <p:cNvGrpSpPr/>
          <p:nvPr/>
        </p:nvGrpSpPr>
        <p:grpSpPr>
          <a:xfrm>
            <a:off x="175025" y="244675"/>
            <a:ext cx="8793900" cy="4642975"/>
            <a:chOff x="175025" y="244675"/>
            <a:chExt cx="8793900" cy="4642975"/>
          </a:xfrm>
        </p:grpSpPr>
        <p:cxnSp>
          <p:nvCxnSpPr>
            <p:cNvPr id="144" name="Google Shape;144;p1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1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46" name="Google Shape;146;p11"/>
          <p:cNvSpPr txBox="1"/>
          <p:nvPr>
            <p:ph hasCustomPrompt="1" type="title"/>
          </p:nvPr>
        </p:nvSpPr>
        <p:spPr>
          <a:xfrm>
            <a:off x="1284000" y="1691938"/>
            <a:ext cx="6576000" cy="1236600"/>
          </a:xfrm>
          <a:prstGeom prst="rect">
            <a:avLst/>
          </a:prstGeom>
          <a:solidFill>
            <a:schemeClr val="accent3"/>
          </a:solidFill>
        </p:spPr>
        <p:txBody>
          <a:bodyPr anchorCtr="0" anchor="b" bIns="91425" lIns="91425" spcFirstLastPara="1" rIns="91425" wrap="square" tIns="91425">
            <a:noAutofit/>
          </a:bodyPr>
          <a:lstStyle>
            <a:lvl1pPr lvl="0" algn="ctr">
              <a:spcBef>
                <a:spcPts val="0"/>
              </a:spcBef>
              <a:spcAft>
                <a:spcPts val="0"/>
              </a:spcAft>
              <a:buSzPts val="9600"/>
              <a:buNone/>
              <a:defRPr sz="64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11"/>
          <p:cNvSpPr txBox="1"/>
          <p:nvPr>
            <p:ph idx="1" type="subTitle"/>
          </p:nvPr>
        </p:nvSpPr>
        <p:spPr>
          <a:xfrm>
            <a:off x="1284000" y="3058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8" name="Shape 1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9" name="Shape 149"/>
        <p:cNvGrpSpPr/>
        <p:nvPr/>
      </p:nvGrpSpPr>
      <p:grpSpPr>
        <a:xfrm>
          <a:off x="0" y="0"/>
          <a:ext cx="0" cy="0"/>
          <a:chOff x="0" y="0"/>
          <a:chExt cx="0" cy="0"/>
        </a:xfrm>
      </p:grpSpPr>
      <p:sp>
        <p:nvSpPr>
          <p:cNvPr id="150" name="Google Shape;15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3"/>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13"/>
          <p:cNvSpPr txBox="1"/>
          <p:nvPr>
            <p:ph idx="2"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3"/>
          <p:cNvSpPr txBox="1"/>
          <p:nvPr>
            <p:ph idx="3" type="subTitle"/>
          </p:nvPr>
        </p:nvSpPr>
        <p:spPr>
          <a:xfrm>
            <a:off x="720000"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3"/>
          <p:cNvSpPr txBox="1"/>
          <p:nvPr>
            <p:ph idx="4" type="subTitle"/>
          </p:nvPr>
        </p:nvSpPr>
        <p:spPr>
          <a:xfrm>
            <a:off x="3419269"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3"/>
          <p:cNvSpPr txBox="1"/>
          <p:nvPr>
            <p:ph idx="5"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13"/>
          <p:cNvSpPr txBox="1"/>
          <p:nvPr>
            <p:ph idx="6" type="subTitle"/>
          </p:nvPr>
        </p:nvSpPr>
        <p:spPr>
          <a:xfrm>
            <a:off x="6118545"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13"/>
          <p:cNvSpPr txBox="1"/>
          <p:nvPr>
            <p:ph hasCustomPrompt="1" idx="7" type="title"/>
          </p:nvPr>
        </p:nvSpPr>
        <p:spPr>
          <a:xfrm>
            <a:off x="81840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8" type="title"/>
          </p:nvPr>
        </p:nvSpPr>
        <p:spPr>
          <a:xfrm>
            <a:off x="81840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p:nvPr>
            <p:ph hasCustomPrompt="1" idx="9" type="title"/>
          </p:nvPr>
        </p:nvSpPr>
        <p:spPr>
          <a:xfrm>
            <a:off x="3517677"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p:nvPr>
            <p:ph hasCustomPrompt="1" idx="13" type="title"/>
          </p:nvPr>
        </p:nvSpPr>
        <p:spPr>
          <a:xfrm>
            <a:off x="3517677"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hasCustomPrompt="1" idx="14" type="title"/>
          </p:nvPr>
        </p:nvSpPr>
        <p:spPr>
          <a:xfrm>
            <a:off x="621695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15" type="title"/>
          </p:nvPr>
        </p:nvSpPr>
        <p:spPr>
          <a:xfrm>
            <a:off x="621695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13"/>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 name="Google Shape;165;p13"/>
          <p:cNvSpPr txBox="1"/>
          <p:nvPr>
            <p:ph idx="18" type="subTitle"/>
          </p:nvPr>
        </p:nvSpPr>
        <p:spPr>
          <a:xfrm>
            <a:off x="611855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13"/>
          <p:cNvSpPr txBox="1"/>
          <p:nvPr>
            <p:ph idx="19" type="subTitle"/>
          </p:nvPr>
        </p:nvSpPr>
        <p:spPr>
          <a:xfrm>
            <a:off x="72000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13"/>
          <p:cNvSpPr txBox="1"/>
          <p:nvPr>
            <p:ph idx="20" type="subTitle"/>
          </p:nvPr>
        </p:nvSpPr>
        <p:spPr>
          <a:xfrm>
            <a:off x="3419275"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21" type="subTitle"/>
          </p:nvPr>
        </p:nvSpPr>
        <p:spPr>
          <a:xfrm>
            <a:off x="611855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9" name="Google Shape;169;p13"/>
          <p:cNvGrpSpPr/>
          <p:nvPr/>
        </p:nvGrpSpPr>
        <p:grpSpPr>
          <a:xfrm>
            <a:off x="175025" y="244675"/>
            <a:ext cx="8793900" cy="4642975"/>
            <a:chOff x="175025" y="244675"/>
            <a:chExt cx="8793900" cy="4642975"/>
          </a:xfrm>
        </p:grpSpPr>
        <p:cxnSp>
          <p:nvCxnSpPr>
            <p:cNvPr id="170" name="Google Shape;170;p1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3"/>
          <p:cNvSpPr/>
          <p:nvPr/>
        </p:nvSpPr>
        <p:spPr>
          <a:xfrm>
            <a:off x="100575" y="279277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00575" y="317587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rot="-2700000">
            <a:off x="8314043" y="679491"/>
            <a:ext cx="1684369" cy="1778172"/>
            <a:chOff x="-3171395" y="736983"/>
            <a:chExt cx="1712232" cy="1807587"/>
          </a:xfrm>
        </p:grpSpPr>
        <p:grpSp>
          <p:nvGrpSpPr>
            <p:cNvPr id="175" name="Google Shape;175;p13"/>
            <p:cNvGrpSpPr/>
            <p:nvPr/>
          </p:nvGrpSpPr>
          <p:grpSpPr>
            <a:xfrm>
              <a:off x="-3128356" y="827596"/>
              <a:ext cx="1626149" cy="1626342"/>
              <a:chOff x="-4570025" y="-195475"/>
              <a:chExt cx="1932900" cy="1932900"/>
            </a:xfrm>
          </p:grpSpPr>
          <p:sp>
            <p:nvSpPr>
              <p:cNvPr id="176" name="Google Shape;176;p1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3"/>
            <p:cNvGrpSpPr/>
            <p:nvPr/>
          </p:nvGrpSpPr>
          <p:grpSpPr>
            <a:xfrm>
              <a:off x="-3171395" y="736983"/>
              <a:ext cx="1712232" cy="1807587"/>
              <a:chOff x="-1141405" y="2245329"/>
              <a:chExt cx="336848" cy="355600"/>
            </a:xfrm>
          </p:grpSpPr>
          <p:sp>
            <p:nvSpPr>
              <p:cNvPr id="179" name="Google Shape;179;p1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13"/>
          <p:cNvGrpSpPr/>
          <p:nvPr/>
        </p:nvGrpSpPr>
        <p:grpSpPr>
          <a:xfrm>
            <a:off x="8705148" y="4154678"/>
            <a:ext cx="736590" cy="812000"/>
            <a:chOff x="310284" y="3367548"/>
            <a:chExt cx="872634" cy="961971"/>
          </a:xfrm>
        </p:grpSpPr>
        <p:sp>
          <p:nvSpPr>
            <p:cNvPr id="184" name="Google Shape;184;p13"/>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 name="Shape 186"/>
        <p:cNvGrpSpPr/>
        <p:nvPr/>
      </p:nvGrpSpPr>
      <p:grpSpPr>
        <a:xfrm>
          <a:off x="0" y="0"/>
          <a:ext cx="0" cy="0"/>
          <a:chOff x="0" y="0"/>
          <a:chExt cx="0" cy="0"/>
        </a:xfrm>
      </p:grpSpPr>
      <p:grpSp>
        <p:nvGrpSpPr>
          <p:cNvPr id="187" name="Google Shape;187;p14"/>
          <p:cNvGrpSpPr/>
          <p:nvPr/>
        </p:nvGrpSpPr>
        <p:grpSpPr>
          <a:xfrm>
            <a:off x="175025" y="244675"/>
            <a:ext cx="8793900" cy="4642975"/>
            <a:chOff x="175025" y="244675"/>
            <a:chExt cx="8793900" cy="4642975"/>
          </a:xfrm>
        </p:grpSpPr>
        <p:cxnSp>
          <p:nvCxnSpPr>
            <p:cNvPr id="188" name="Google Shape;188;p1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4"/>
          <p:cNvSpPr txBox="1"/>
          <p:nvPr>
            <p:ph type="title"/>
          </p:nvPr>
        </p:nvSpPr>
        <p:spPr>
          <a:xfrm>
            <a:off x="713225" y="3023525"/>
            <a:ext cx="5314500" cy="7593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1" name="Google Shape;191;p14"/>
          <p:cNvSpPr txBox="1"/>
          <p:nvPr>
            <p:ph idx="1" type="subTitle"/>
          </p:nvPr>
        </p:nvSpPr>
        <p:spPr>
          <a:xfrm>
            <a:off x="713225" y="1390488"/>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92" name="Shape 192"/>
        <p:cNvGrpSpPr/>
        <p:nvPr/>
      </p:nvGrpSpPr>
      <p:grpSpPr>
        <a:xfrm>
          <a:off x="0" y="0"/>
          <a:ext cx="0" cy="0"/>
          <a:chOff x="0" y="0"/>
          <a:chExt cx="0" cy="0"/>
        </a:xfrm>
      </p:grpSpPr>
      <p:sp>
        <p:nvSpPr>
          <p:cNvPr id="193" name="Google Shape;1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15"/>
          <p:cNvGrpSpPr/>
          <p:nvPr/>
        </p:nvGrpSpPr>
        <p:grpSpPr>
          <a:xfrm>
            <a:off x="175025" y="244675"/>
            <a:ext cx="8793900" cy="4642975"/>
            <a:chOff x="175025" y="244675"/>
            <a:chExt cx="8793900" cy="4642975"/>
          </a:xfrm>
        </p:grpSpPr>
        <p:cxnSp>
          <p:nvCxnSpPr>
            <p:cNvPr id="195" name="Google Shape;195;p1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1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7" name="Google Shape;197;p15"/>
          <p:cNvSpPr/>
          <p:nvPr/>
        </p:nvSpPr>
        <p:spPr>
          <a:xfrm>
            <a:off x="8592825" y="559175"/>
            <a:ext cx="344400" cy="3444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133305" y="3499923"/>
            <a:ext cx="448091" cy="473046"/>
            <a:chOff x="-3171395" y="736983"/>
            <a:chExt cx="1712232" cy="1807587"/>
          </a:xfrm>
        </p:grpSpPr>
        <p:grpSp>
          <p:nvGrpSpPr>
            <p:cNvPr id="199" name="Google Shape;199;p15"/>
            <p:cNvGrpSpPr/>
            <p:nvPr/>
          </p:nvGrpSpPr>
          <p:grpSpPr>
            <a:xfrm>
              <a:off x="-3128356" y="827596"/>
              <a:ext cx="1626149" cy="1626342"/>
              <a:chOff x="-4570025" y="-195475"/>
              <a:chExt cx="1932900" cy="1932900"/>
            </a:xfrm>
          </p:grpSpPr>
          <p:sp>
            <p:nvSpPr>
              <p:cNvPr id="200" name="Google Shape;200;p1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a:off x="-3171395" y="736983"/>
              <a:ext cx="1712232" cy="1807587"/>
              <a:chOff x="-1141405" y="2245329"/>
              <a:chExt cx="336848" cy="355600"/>
            </a:xfrm>
          </p:grpSpPr>
          <p:sp>
            <p:nvSpPr>
              <p:cNvPr id="203" name="Google Shape;203;p1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07" name="Shape 207"/>
        <p:cNvGrpSpPr/>
        <p:nvPr/>
      </p:nvGrpSpPr>
      <p:grpSpPr>
        <a:xfrm>
          <a:off x="0" y="0"/>
          <a:ext cx="0" cy="0"/>
          <a:chOff x="0" y="0"/>
          <a:chExt cx="0" cy="0"/>
        </a:xfrm>
      </p:grpSpPr>
      <p:sp>
        <p:nvSpPr>
          <p:cNvPr id="208" name="Google Shape;20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 name="Google Shape;209;p16"/>
          <p:cNvGrpSpPr/>
          <p:nvPr/>
        </p:nvGrpSpPr>
        <p:grpSpPr>
          <a:xfrm>
            <a:off x="175025" y="244675"/>
            <a:ext cx="8793900" cy="4642975"/>
            <a:chOff x="175025" y="244675"/>
            <a:chExt cx="8793900" cy="4642975"/>
          </a:xfrm>
        </p:grpSpPr>
        <p:cxnSp>
          <p:nvCxnSpPr>
            <p:cNvPr id="210" name="Google Shape;210;p1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16"/>
          <p:cNvSpPr/>
          <p:nvPr/>
        </p:nvSpPr>
        <p:spPr>
          <a:xfrm rot="5400000">
            <a:off x="-1443275"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8234925" y="4268525"/>
            <a:ext cx="1184100" cy="11841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6" name="Google Shape;216;p17"/>
          <p:cNvGrpSpPr/>
          <p:nvPr/>
        </p:nvGrpSpPr>
        <p:grpSpPr>
          <a:xfrm>
            <a:off x="175025" y="244675"/>
            <a:ext cx="8793900" cy="4642975"/>
            <a:chOff x="175025" y="244675"/>
            <a:chExt cx="8793900" cy="4642975"/>
          </a:xfrm>
        </p:grpSpPr>
        <p:cxnSp>
          <p:nvCxnSpPr>
            <p:cNvPr id="217" name="Google Shape;217;p1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219" name="Google Shape;219;p17"/>
          <p:cNvGrpSpPr/>
          <p:nvPr/>
        </p:nvGrpSpPr>
        <p:grpSpPr>
          <a:xfrm>
            <a:off x="8430825" y="709948"/>
            <a:ext cx="638320" cy="673869"/>
            <a:chOff x="-3171395" y="736983"/>
            <a:chExt cx="1712232" cy="1807587"/>
          </a:xfrm>
        </p:grpSpPr>
        <p:grpSp>
          <p:nvGrpSpPr>
            <p:cNvPr id="220" name="Google Shape;220;p17"/>
            <p:cNvGrpSpPr/>
            <p:nvPr/>
          </p:nvGrpSpPr>
          <p:grpSpPr>
            <a:xfrm>
              <a:off x="-3128356" y="827596"/>
              <a:ext cx="1626149" cy="1626342"/>
              <a:chOff x="-4570025" y="-195475"/>
              <a:chExt cx="1932900" cy="1932900"/>
            </a:xfrm>
          </p:grpSpPr>
          <p:sp>
            <p:nvSpPr>
              <p:cNvPr id="221" name="Google Shape;22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7"/>
            <p:cNvGrpSpPr/>
            <p:nvPr/>
          </p:nvGrpSpPr>
          <p:grpSpPr>
            <a:xfrm>
              <a:off x="-3171395" y="736983"/>
              <a:ext cx="1712232" cy="1807587"/>
              <a:chOff x="-1141405" y="2245329"/>
              <a:chExt cx="336848" cy="355600"/>
            </a:xfrm>
          </p:grpSpPr>
          <p:sp>
            <p:nvSpPr>
              <p:cNvPr id="224" name="Google Shape;22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17"/>
          <p:cNvSpPr/>
          <p:nvPr/>
        </p:nvSpPr>
        <p:spPr>
          <a:xfrm>
            <a:off x="154625" y="4388300"/>
            <a:ext cx="431400" cy="4314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7"/>
          <p:cNvGrpSpPr/>
          <p:nvPr/>
        </p:nvGrpSpPr>
        <p:grpSpPr>
          <a:xfrm>
            <a:off x="-261041" y="3706803"/>
            <a:ext cx="542435" cy="572644"/>
            <a:chOff x="-3171395" y="736983"/>
            <a:chExt cx="1712232" cy="1807587"/>
          </a:xfrm>
        </p:grpSpPr>
        <p:grpSp>
          <p:nvGrpSpPr>
            <p:cNvPr id="230" name="Google Shape;230;p17"/>
            <p:cNvGrpSpPr/>
            <p:nvPr/>
          </p:nvGrpSpPr>
          <p:grpSpPr>
            <a:xfrm>
              <a:off x="-3128356" y="827596"/>
              <a:ext cx="1626149" cy="1626342"/>
              <a:chOff x="-4570025" y="-195475"/>
              <a:chExt cx="1932900" cy="1932900"/>
            </a:xfrm>
          </p:grpSpPr>
          <p:sp>
            <p:nvSpPr>
              <p:cNvPr id="231" name="Google Shape;23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3171395" y="736983"/>
              <a:ext cx="1712232" cy="1807587"/>
              <a:chOff x="-1141405" y="2245329"/>
              <a:chExt cx="336848" cy="355600"/>
            </a:xfrm>
          </p:grpSpPr>
          <p:sp>
            <p:nvSpPr>
              <p:cNvPr id="234" name="Google Shape;23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8" name="Shape 238"/>
        <p:cNvGrpSpPr/>
        <p:nvPr/>
      </p:nvGrpSpPr>
      <p:grpSpPr>
        <a:xfrm>
          <a:off x="0" y="0"/>
          <a:ext cx="0" cy="0"/>
          <a:chOff x="0" y="0"/>
          <a:chExt cx="0" cy="0"/>
        </a:xfrm>
      </p:grpSpPr>
      <p:grpSp>
        <p:nvGrpSpPr>
          <p:cNvPr id="239" name="Google Shape;239;p18"/>
          <p:cNvGrpSpPr/>
          <p:nvPr/>
        </p:nvGrpSpPr>
        <p:grpSpPr>
          <a:xfrm>
            <a:off x="175025" y="244675"/>
            <a:ext cx="8793900" cy="4642975"/>
            <a:chOff x="175025" y="244675"/>
            <a:chExt cx="8793900" cy="4642975"/>
          </a:xfrm>
        </p:grpSpPr>
        <p:cxnSp>
          <p:nvCxnSpPr>
            <p:cNvPr id="240" name="Google Shape;240;p1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18"/>
          <p:cNvSpPr txBox="1"/>
          <p:nvPr>
            <p:ph type="title"/>
          </p:nvPr>
        </p:nvSpPr>
        <p:spPr>
          <a:xfrm>
            <a:off x="720000" y="1031250"/>
            <a:ext cx="3521100" cy="22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18"/>
          <p:cNvSpPr txBox="1"/>
          <p:nvPr>
            <p:ph idx="1" type="subTitle"/>
          </p:nvPr>
        </p:nvSpPr>
        <p:spPr>
          <a:xfrm>
            <a:off x="720000" y="3327250"/>
            <a:ext cx="35211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18"/>
          <p:cNvSpPr/>
          <p:nvPr>
            <p:ph idx="2" type="pic"/>
          </p:nvPr>
        </p:nvSpPr>
        <p:spPr>
          <a:xfrm>
            <a:off x="4572100" y="0"/>
            <a:ext cx="3858600" cy="5143500"/>
          </a:xfrm>
          <a:prstGeom prst="rect">
            <a:avLst/>
          </a:prstGeom>
          <a:noFill/>
          <a:ln>
            <a:noFill/>
          </a:ln>
        </p:spPr>
      </p:sp>
      <p:grpSp>
        <p:nvGrpSpPr>
          <p:cNvPr id="245" name="Google Shape;245;p18"/>
          <p:cNvGrpSpPr/>
          <p:nvPr/>
        </p:nvGrpSpPr>
        <p:grpSpPr>
          <a:xfrm>
            <a:off x="-216030" y="3826374"/>
            <a:ext cx="736602" cy="777624"/>
            <a:chOff x="-3171395" y="736983"/>
            <a:chExt cx="1712232" cy="1807587"/>
          </a:xfrm>
        </p:grpSpPr>
        <p:grpSp>
          <p:nvGrpSpPr>
            <p:cNvPr id="246" name="Google Shape;246;p18"/>
            <p:cNvGrpSpPr/>
            <p:nvPr/>
          </p:nvGrpSpPr>
          <p:grpSpPr>
            <a:xfrm>
              <a:off x="-3128356" y="827596"/>
              <a:ext cx="1626149" cy="1626342"/>
              <a:chOff x="-4570025" y="-195475"/>
              <a:chExt cx="1932900" cy="1932900"/>
            </a:xfrm>
          </p:grpSpPr>
          <p:sp>
            <p:nvSpPr>
              <p:cNvPr id="247" name="Google Shape;247;p1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a:off x="-3171395" y="736983"/>
              <a:ext cx="1712232" cy="1807587"/>
              <a:chOff x="-1141405" y="2245329"/>
              <a:chExt cx="336848" cy="355600"/>
            </a:xfrm>
          </p:grpSpPr>
          <p:sp>
            <p:nvSpPr>
              <p:cNvPr id="250" name="Google Shape;250;p1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4" name="Shape 254"/>
        <p:cNvGrpSpPr/>
        <p:nvPr/>
      </p:nvGrpSpPr>
      <p:grpSpPr>
        <a:xfrm>
          <a:off x="0" y="0"/>
          <a:ext cx="0" cy="0"/>
          <a:chOff x="0" y="0"/>
          <a:chExt cx="0" cy="0"/>
        </a:xfrm>
      </p:grpSpPr>
      <p:grpSp>
        <p:nvGrpSpPr>
          <p:cNvPr id="255" name="Google Shape;255;p19"/>
          <p:cNvGrpSpPr/>
          <p:nvPr/>
        </p:nvGrpSpPr>
        <p:grpSpPr>
          <a:xfrm>
            <a:off x="175025" y="244675"/>
            <a:ext cx="8793900" cy="4642975"/>
            <a:chOff x="175025" y="244675"/>
            <a:chExt cx="8793900" cy="4642975"/>
          </a:xfrm>
        </p:grpSpPr>
        <p:cxnSp>
          <p:nvCxnSpPr>
            <p:cNvPr id="256" name="Google Shape;256;p1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1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58" name="Google Shape;258;p19"/>
          <p:cNvSpPr txBox="1"/>
          <p:nvPr>
            <p:ph type="title"/>
          </p:nvPr>
        </p:nvSpPr>
        <p:spPr>
          <a:xfrm>
            <a:off x="720000" y="1449775"/>
            <a:ext cx="2718600" cy="13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19"/>
          <p:cNvSpPr txBox="1"/>
          <p:nvPr>
            <p:ph idx="1" type="subTitle"/>
          </p:nvPr>
        </p:nvSpPr>
        <p:spPr>
          <a:xfrm>
            <a:off x="720000" y="2677325"/>
            <a:ext cx="27186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0" name="Google Shape;260;p19"/>
          <p:cNvGrpSpPr/>
          <p:nvPr/>
        </p:nvGrpSpPr>
        <p:grpSpPr>
          <a:xfrm>
            <a:off x="7509796" y="-342960"/>
            <a:ext cx="835912" cy="882464"/>
            <a:chOff x="-3171395" y="736983"/>
            <a:chExt cx="1712232" cy="1807587"/>
          </a:xfrm>
        </p:grpSpPr>
        <p:grpSp>
          <p:nvGrpSpPr>
            <p:cNvPr id="261" name="Google Shape;261;p19"/>
            <p:cNvGrpSpPr/>
            <p:nvPr/>
          </p:nvGrpSpPr>
          <p:grpSpPr>
            <a:xfrm>
              <a:off x="-3128356" y="827596"/>
              <a:ext cx="1626149" cy="1626342"/>
              <a:chOff x="-4570025" y="-195475"/>
              <a:chExt cx="1932900" cy="1932900"/>
            </a:xfrm>
          </p:grpSpPr>
          <p:sp>
            <p:nvSpPr>
              <p:cNvPr id="262" name="Google Shape;262;p1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3171395" y="736983"/>
              <a:ext cx="1712232" cy="1807587"/>
              <a:chOff x="-1141405" y="2245329"/>
              <a:chExt cx="336848" cy="355600"/>
            </a:xfrm>
          </p:grpSpPr>
          <p:sp>
            <p:nvSpPr>
              <p:cNvPr id="265" name="Google Shape;265;p1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9" name="Shape 269"/>
        <p:cNvGrpSpPr/>
        <p:nvPr/>
      </p:nvGrpSpPr>
      <p:grpSpPr>
        <a:xfrm>
          <a:off x="0" y="0"/>
          <a:ext cx="0" cy="0"/>
          <a:chOff x="0" y="0"/>
          <a:chExt cx="0" cy="0"/>
        </a:xfrm>
      </p:grpSpPr>
      <p:grpSp>
        <p:nvGrpSpPr>
          <p:cNvPr id="270" name="Google Shape;270;p20"/>
          <p:cNvGrpSpPr/>
          <p:nvPr/>
        </p:nvGrpSpPr>
        <p:grpSpPr>
          <a:xfrm>
            <a:off x="175025" y="244675"/>
            <a:ext cx="8793900" cy="4642975"/>
            <a:chOff x="175025" y="244675"/>
            <a:chExt cx="8793900" cy="4642975"/>
          </a:xfrm>
        </p:grpSpPr>
        <p:cxnSp>
          <p:nvCxnSpPr>
            <p:cNvPr id="271" name="Google Shape;271;p2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2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0"/>
          <p:cNvSpPr txBox="1"/>
          <p:nvPr>
            <p:ph type="title"/>
          </p:nvPr>
        </p:nvSpPr>
        <p:spPr>
          <a:xfrm>
            <a:off x="5553850" y="1488400"/>
            <a:ext cx="2630400" cy="125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 name="Google Shape;274;p20"/>
          <p:cNvSpPr txBox="1"/>
          <p:nvPr>
            <p:ph idx="1" type="subTitle"/>
          </p:nvPr>
        </p:nvSpPr>
        <p:spPr>
          <a:xfrm>
            <a:off x="5553975" y="2664186"/>
            <a:ext cx="2630400" cy="99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489200"/>
            <a:ext cx="1797300" cy="841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275" name="Shape 275"/>
        <p:cNvGrpSpPr/>
        <p:nvPr/>
      </p:nvGrpSpPr>
      <p:grpSpPr>
        <a:xfrm>
          <a:off x="0" y="0"/>
          <a:ext cx="0" cy="0"/>
          <a:chOff x="0" y="0"/>
          <a:chExt cx="0" cy="0"/>
        </a:xfrm>
      </p:grpSpPr>
      <p:grpSp>
        <p:nvGrpSpPr>
          <p:cNvPr id="276" name="Google Shape;276;p21"/>
          <p:cNvGrpSpPr/>
          <p:nvPr/>
        </p:nvGrpSpPr>
        <p:grpSpPr>
          <a:xfrm>
            <a:off x="175025" y="244675"/>
            <a:ext cx="8793900" cy="4642975"/>
            <a:chOff x="175025" y="244675"/>
            <a:chExt cx="8793900" cy="4642975"/>
          </a:xfrm>
        </p:grpSpPr>
        <p:cxnSp>
          <p:nvCxnSpPr>
            <p:cNvPr id="277" name="Google Shape;277;p2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9" name="Google Shape;279;p2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21"/>
          <p:cNvSpPr txBox="1"/>
          <p:nvPr>
            <p:ph idx="1" type="subTitle"/>
          </p:nvPr>
        </p:nvSpPr>
        <p:spPr>
          <a:xfrm>
            <a:off x="720000" y="1254375"/>
            <a:ext cx="6392100" cy="24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1" name="Google Shape;281;p21"/>
          <p:cNvSpPr/>
          <p:nvPr/>
        </p:nvSpPr>
        <p:spPr>
          <a:xfrm>
            <a:off x="140775" y="3475288"/>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_1">
    <p:spTree>
      <p:nvGrpSpPr>
        <p:cNvPr id="282" name="Shape 282"/>
        <p:cNvGrpSpPr/>
        <p:nvPr/>
      </p:nvGrpSpPr>
      <p:grpSpPr>
        <a:xfrm>
          <a:off x="0" y="0"/>
          <a:ext cx="0" cy="0"/>
          <a:chOff x="0" y="0"/>
          <a:chExt cx="0" cy="0"/>
        </a:xfrm>
      </p:grpSpPr>
      <p:grpSp>
        <p:nvGrpSpPr>
          <p:cNvPr id="283" name="Google Shape;283;p22"/>
          <p:cNvGrpSpPr/>
          <p:nvPr/>
        </p:nvGrpSpPr>
        <p:grpSpPr>
          <a:xfrm>
            <a:off x="175025" y="244675"/>
            <a:ext cx="8793900" cy="4642975"/>
            <a:chOff x="175025" y="244675"/>
            <a:chExt cx="8793900" cy="4642975"/>
          </a:xfrm>
        </p:grpSpPr>
        <p:cxnSp>
          <p:nvCxnSpPr>
            <p:cNvPr id="284" name="Google Shape;284;p2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2"/>
          <p:cNvSpPr txBox="1"/>
          <p:nvPr>
            <p:ph type="title"/>
          </p:nvPr>
        </p:nvSpPr>
        <p:spPr>
          <a:xfrm>
            <a:off x="720000" y="795150"/>
            <a:ext cx="3521100" cy="1263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2"/>
          <p:cNvSpPr txBox="1"/>
          <p:nvPr>
            <p:ph idx="1" type="subTitle"/>
          </p:nvPr>
        </p:nvSpPr>
        <p:spPr>
          <a:xfrm>
            <a:off x="720000" y="2150538"/>
            <a:ext cx="3521100" cy="21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88" name="Google Shape;288;p22"/>
          <p:cNvSpPr/>
          <p:nvPr>
            <p:ph idx="2" type="pic"/>
          </p:nvPr>
        </p:nvSpPr>
        <p:spPr>
          <a:xfrm>
            <a:off x="4526025" y="0"/>
            <a:ext cx="3904800" cy="5143500"/>
          </a:xfrm>
          <a:prstGeom prst="rect">
            <a:avLst/>
          </a:prstGeom>
          <a:noFill/>
          <a:ln>
            <a:noFill/>
          </a:ln>
        </p:spPr>
      </p:sp>
      <p:sp>
        <p:nvSpPr>
          <p:cNvPr id="289" name="Google Shape;289;p22"/>
          <p:cNvSpPr/>
          <p:nvPr/>
        </p:nvSpPr>
        <p:spPr>
          <a:xfrm rot="5400000">
            <a:off x="69582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74275" y="4406738"/>
            <a:ext cx="3945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291" name="Shape 291"/>
        <p:cNvGrpSpPr/>
        <p:nvPr/>
      </p:nvGrpSpPr>
      <p:grpSpPr>
        <a:xfrm>
          <a:off x="0" y="0"/>
          <a:ext cx="0" cy="0"/>
          <a:chOff x="0" y="0"/>
          <a:chExt cx="0" cy="0"/>
        </a:xfrm>
      </p:grpSpPr>
      <p:grpSp>
        <p:nvGrpSpPr>
          <p:cNvPr id="292" name="Google Shape;292;p23"/>
          <p:cNvGrpSpPr/>
          <p:nvPr/>
        </p:nvGrpSpPr>
        <p:grpSpPr>
          <a:xfrm>
            <a:off x="175025" y="244675"/>
            <a:ext cx="8793900" cy="4642975"/>
            <a:chOff x="175025" y="244675"/>
            <a:chExt cx="8793900" cy="4642975"/>
          </a:xfrm>
        </p:grpSpPr>
        <p:cxnSp>
          <p:nvCxnSpPr>
            <p:cNvPr id="293" name="Google Shape;293;p2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2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95" name="Google Shape;295;p2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23"/>
          <p:cNvSpPr txBox="1"/>
          <p:nvPr>
            <p:ph idx="1" type="subTitle"/>
          </p:nvPr>
        </p:nvSpPr>
        <p:spPr>
          <a:xfrm>
            <a:off x="720000" y="1254375"/>
            <a:ext cx="4005900" cy="1180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97" name="Google Shape;297;p23"/>
          <p:cNvSpPr/>
          <p:nvPr/>
        </p:nvSpPr>
        <p:spPr>
          <a:xfrm rot="5400000">
            <a:off x="7414950" y="1123925"/>
            <a:ext cx="27651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19000" y="4339325"/>
            <a:ext cx="431400" cy="431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rot="10800000">
            <a:off x="772051" y="4603989"/>
            <a:ext cx="440044" cy="464550"/>
            <a:chOff x="-3171395" y="736983"/>
            <a:chExt cx="1712232" cy="1807587"/>
          </a:xfrm>
        </p:grpSpPr>
        <p:grpSp>
          <p:nvGrpSpPr>
            <p:cNvPr id="300" name="Google Shape;300;p23"/>
            <p:cNvGrpSpPr/>
            <p:nvPr/>
          </p:nvGrpSpPr>
          <p:grpSpPr>
            <a:xfrm>
              <a:off x="-3128356" y="827596"/>
              <a:ext cx="1626149" cy="1626342"/>
              <a:chOff x="-4570025" y="-195475"/>
              <a:chExt cx="1932900" cy="1932900"/>
            </a:xfrm>
          </p:grpSpPr>
          <p:sp>
            <p:nvSpPr>
              <p:cNvPr id="301" name="Google Shape;301;p2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171395" y="736983"/>
              <a:ext cx="1712232" cy="1807587"/>
              <a:chOff x="-1141405" y="2245329"/>
              <a:chExt cx="336848" cy="355600"/>
            </a:xfrm>
          </p:grpSpPr>
          <p:sp>
            <p:nvSpPr>
              <p:cNvPr id="304" name="Google Shape;304;p2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2_1">
    <p:spTree>
      <p:nvGrpSpPr>
        <p:cNvPr id="308" name="Shape 308"/>
        <p:cNvGrpSpPr/>
        <p:nvPr/>
      </p:nvGrpSpPr>
      <p:grpSpPr>
        <a:xfrm>
          <a:off x="0" y="0"/>
          <a:ext cx="0" cy="0"/>
          <a:chOff x="0" y="0"/>
          <a:chExt cx="0" cy="0"/>
        </a:xfrm>
      </p:grpSpPr>
      <p:grpSp>
        <p:nvGrpSpPr>
          <p:cNvPr id="309" name="Google Shape;309;p24"/>
          <p:cNvGrpSpPr/>
          <p:nvPr/>
        </p:nvGrpSpPr>
        <p:grpSpPr>
          <a:xfrm>
            <a:off x="175025" y="244675"/>
            <a:ext cx="8793900" cy="4642975"/>
            <a:chOff x="175025" y="244675"/>
            <a:chExt cx="8793900" cy="4642975"/>
          </a:xfrm>
        </p:grpSpPr>
        <p:cxnSp>
          <p:nvCxnSpPr>
            <p:cNvPr id="310" name="Google Shape;310;p2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12" name="Google Shape;312;p2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 name="Google Shape;313;p24"/>
          <p:cNvSpPr txBox="1"/>
          <p:nvPr>
            <p:ph idx="1" type="subTitle"/>
          </p:nvPr>
        </p:nvSpPr>
        <p:spPr>
          <a:xfrm>
            <a:off x="720000" y="1254375"/>
            <a:ext cx="3521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14" name="Google Shape;314;p24"/>
          <p:cNvSpPr txBox="1"/>
          <p:nvPr>
            <p:ph idx="2" type="subTitle"/>
          </p:nvPr>
        </p:nvSpPr>
        <p:spPr>
          <a:xfrm>
            <a:off x="4572000" y="1254375"/>
            <a:ext cx="3338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315" name="Google Shape;315;p24"/>
          <p:cNvGrpSpPr/>
          <p:nvPr/>
        </p:nvGrpSpPr>
        <p:grpSpPr>
          <a:xfrm rot="10800000">
            <a:off x="-2" y="2757552"/>
            <a:ext cx="655785" cy="692125"/>
            <a:chOff x="-3171395" y="736983"/>
            <a:chExt cx="1712232" cy="1807587"/>
          </a:xfrm>
        </p:grpSpPr>
        <p:grpSp>
          <p:nvGrpSpPr>
            <p:cNvPr id="316" name="Google Shape;316;p24"/>
            <p:cNvGrpSpPr/>
            <p:nvPr/>
          </p:nvGrpSpPr>
          <p:grpSpPr>
            <a:xfrm>
              <a:off x="-3128356" y="827596"/>
              <a:ext cx="1626149" cy="1626342"/>
              <a:chOff x="-4570025" y="-195475"/>
              <a:chExt cx="1932900" cy="1932900"/>
            </a:xfrm>
          </p:grpSpPr>
          <p:sp>
            <p:nvSpPr>
              <p:cNvPr id="317" name="Google Shape;317;p2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3171395" y="736983"/>
              <a:ext cx="1712232" cy="1807587"/>
              <a:chOff x="-1141405" y="2245329"/>
              <a:chExt cx="336848" cy="355600"/>
            </a:xfrm>
          </p:grpSpPr>
          <p:sp>
            <p:nvSpPr>
              <p:cNvPr id="320" name="Google Shape;320;p2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4" name="Shape 324"/>
        <p:cNvGrpSpPr/>
        <p:nvPr/>
      </p:nvGrpSpPr>
      <p:grpSpPr>
        <a:xfrm>
          <a:off x="0" y="0"/>
          <a:ext cx="0" cy="0"/>
          <a:chOff x="0" y="0"/>
          <a:chExt cx="0" cy="0"/>
        </a:xfrm>
      </p:grpSpPr>
      <p:grpSp>
        <p:nvGrpSpPr>
          <p:cNvPr id="325" name="Google Shape;325;p25"/>
          <p:cNvGrpSpPr/>
          <p:nvPr/>
        </p:nvGrpSpPr>
        <p:grpSpPr>
          <a:xfrm>
            <a:off x="175025" y="244675"/>
            <a:ext cx="8793900" cy="4642975"/>
            <a:chOff x="175025" y="244675"/>
            <a:chExt cx="8793900" cy="4642975"/>
          </a:xfrm>
        </p:grpSpPr>
        <p:cxnSp>
          <p:nvCxnSpPr>
            <p:cNvPr id="326" name="Google Shape;326;p2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2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28" name="Google Shape;32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25"/>
          <p:cNvSpPr txBox="1"/>
          <p:nvPr>
            <p:ph idx="1" type="subTitle"/>
          </p:nvPr>
        </p:nvSpPr>
        <p:spPr>
          <a:xfrm>
            <a:off x="2096295"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5"/>
          <p:cNvSpPr txBox="1"/>
          <p:nvPr>
            <p:ph idx="2" type="subTitle"/>
          </p:nvPr>
        </p:nvSpPr>
        <p:spPr>
          <a:xfrm>
            <a:off x="2096295"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3" type="subTitle"/>
          </p:nvPr>
        </p:nvSpPr>
        <p:spPr>
          <a:xfrm>
            <a:off x="4742188"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25"/>
          <p:cNvSpPr txBox="1"/>
          <p:nvPr>
            <p:ph idx="4" type="subTitle"/>
          </p:nvPr>
        </p:nvSpPr>
        <p:spPr>
          <a:xfrm>
            <a:off x="4742188"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 name="Google Shape;333;p25"/>
          <p:cNvGrpSpPr/>
          <p:nvPr/>
        </p:nvGrpSpPr>
        <p:grpSpPr>
          <a:xfrm>
            <a:off x="-129267" y="2960475"/>
            <a:ext cx="931567" cy="912805"/>
            <a:chOff x="-129267" y="2960475"/>
            <a:chExt cx="931567" cy="912805"/>
          </a:xfrm>
        </p:grpSpPr>
        <p:sp>
          <p:nvSpPr>
            <p:cNvPr id="334" name="Google Shape;334;p25"/>
            <p:cNvSpPr/>
            <p:nvPr/>
          </p:nvSpPr>
          <p:spPr>
            <a:xfrm>
              <a:off x="407800" y="2960475"/>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5"/>
            <p:cNvGrpSpPr/>
            <p:nvPr/>
          </p:nvGrpSpPr>
          <p:grpSpPr>
            <a:xfrm>
              <a:off x="-129267" y="3128554"/>
              <a:ext cx="705611" cy="744726"/>
              <a:chOff x="-3171395" y="736983"/>
              <a:chExt cx="1712232" cy="1807587"/>
            </a:xfrm>
          </p:grpSpPr>
          <p:grpSp>
            <p:nvGrpSpPr>
              <p:cNvPr id="336" name="Google Shape;336;p25"/>
              <p:cNvGrpSpPr/>
              <p:nvPr/>
            </p:nvGrpSpPr>
            <p:grpSpPr>
              <a:xfrm>
                <a:off x="-3128356" y="827596"/>
                <a:ext cx="1626149" cy="1626342"/>
                <a:chOff x="-4570025" y="-195475"/>
                <a:chExt cx="1932900" cy="1932900"/>
              </a:xfrm>
            </p:grpSpPr>
            <p:sp>
              <p:nvSpPr>
                <p:cNvPr id="337" name="Google Shape;337;p2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5"/>
              <p:cNvGrpSpPr/>
              <p:nvPr/>
            </p:nvGrpSpPr>
            <p:grpSpPr>
              <a:xfrm>
                <a:off x="-3171395" y="736983"/>
                <a:ext cx="1712232" cy="1807587"/>
                <a:chOff x="-1141405" y="2245329"/>
                <a:chExt cx="336848" cy="355600"/>
              </a:xfrm>
            </p:grpSpPr>
            <p:sp>
              <p:nvSpPr>
                <p:cNvPr id="340" name="Google Shape;340;p2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2">
    <p:spTree>
      <p:nvGrpSpPr>
        <p:cNvPr id="344" name="Shape 344"/>
        <p:cNvGrpSpPr/>
        <p:nvPr/>
      </p:nvGrpSpPr>
      <p:grpSpPr>
        <a:xfrm>
          <a:off x="0" y="0"/>
          <a:ext cx="0" cy="0"/>
          <a:chOff x="0" y="0"/>
          <a:chExt cx="0" cy="0"/>
        </a:xfrm>
      </p:grpSpPr>
      <p:grpSp>
        <p:nvGrpSpPr>
          <p:cNvPr id="345" name="Google Shape;345;p26"/>
          <p:cNvGrpSpPr/>
          <p:nvPr/>
        </p:nvGrpSpPr>
        <p:grpSpPr>
          <a:xfrm>
            <a:off x="175025" y="244675"/>
            <a:ext cx="8793900" cy="4642975"/>
            <a:chOff x="175025" y="244675"/>
            <a:chExt cx="8793900" cy="4642975"/>
          </a:xfrm>
        </p:grpSpPr>
        <p:cxnSp>
          <p:nvCxnSpPr>
            <p:cNvPr id="346" name="Google Shape;346;p2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26"/>
          <p:cNvSpPr txBox="1"/>
          <p:nvPr>
            <p:ph idx="1" type="subTitle"/>
          </p:nvPr>
        </p:nvSpPr>
        <p:spPr>
          <a:xfrm>
            <a:off x="2110150" y="1741187"/>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6"/>
          <p:cNvSpPr txBox="1"/>
          <p:nvPr>
            <p:ph idx="2" type="subTitle"/>
          </p:nvPr>
        </p:nvSpPr>
        <p:spPr>
          <a:xfrm>
            <a:off x="2110130" y="137952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26"/>
          <p:cNvSpPr txBox="1"/>
          <p:nvPr>
            <p:ph idx="3" type="subTitle"/>
          </p:nvPr>
        </p:nvSpPr>
        <p:spPr>
          <a:xfrm>
            <a:off x="2101807" y="3440525"/>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26"/>
          <p:cNvSpPr txBox="1"/>
          <p:nvPr>
            <p:ph idx="4" type="subTitle"/>
          </p:nvPr>
        </p:nvSpPr>
        <p:spPr>
          <a:xfrm>
            <a:off x="2101812" y="308977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26"/>
          <p:cNvSpPr/>
          <p:nvPr/>
        </p:nvSpPr>
        <p:spPr>
          <a:xfrm>
            <a:off x="182275" y="2007900"/>
            <a:ext cx="344400" cy="344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54"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2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58" name="Google Shape;35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27"/>
          <p:cNvSpPr txBox="1"/>
          <p:nvPr>
            <p:ph idx="1" type="subTitle"/>
          </p:nvPr>
        </p:nvSpPr>
        <p:spPr>
          <a:xfrm>
            <a:off x="484757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7"/>
          <p:cNvSpPr txBox="1"/>
          <p:nvPr>
            <p:ph idx="2" type="subTitle"/>
          </p:nvPr>
        </p:nvSpPr>
        <p:spPr>
          <a:xfrm>
            <a:off x="71322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rot="10800000">
            <a:off x="5469500" y="151725"/>
            <a:ext cx="37944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3" name="Shape 373"/>
        <p:cNvGrpSpPr/>
        <p:nvPr/>
      </p:nvGrpSpPr>
      <p:grpSpPr>
        <a:xfrm>
          <a:off x="0" y="0"/>
          <a:ext cx="0" cy="0"/>
          <a:chOff x="0" y="0"/>
          <a:chExt cx="0" cy="0"/>
        </a:xfrm>
      </p:grpSpPr>
      <p:grpSp>
        <p:nvGrpSpPr>
          <p:cNvPr id="374" name="Google Shape;374;p28"/>
          <p:cNvGrpSpPr/>
          <p:nvPr/>
        </p:nvGrpSpPr>
        <p:grpSpPr>
          <a:xfrm>
            <a:off x="175025" y="244675"/>
            <a:ext cx="8793900" cy="4642975"/>
            <a:chOff x="175025" y="244675"/>
            <a:chExt cx="8793900" cy="4642975"/>
          </a:xfrm>
        </p:grpSpPr>
        <p:cxnSp>
          <p:nvCxnSpPr>
            <p:cNvPr id="375" name="Google Shape;375;p2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8"/>
          <p:cNvSpPr txBox="1"/>
          <p:nvPr>
            <p:ph idx="1" type="subTitle"/>
          </p:nvPr>
        </p:nvSpPr>
        <p:spPr>
          <a:xfrm>
            <a:off x="71322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8"/>
          <p:cNvSpPr txBox="1"/>
          <p:nvPr>
            <p:ph idx="2" type="subTitle"/>
          </p:nvPr>
        </p:nvSpPr>
        <p:spPr>
          <a:xfrm>
            <a:off x="71321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8"/>
          <p:cNvSpPr txBox="1"/>
          <p:nvPr>
            <p:ph idx="3" type="subTitle"/>
          </p:nvPr>
        </p:nvSpPr>
        <p:spPr>
          <a:xfrm>
            <a:off x="3419250"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8"/>
          <p:cNvSpPr txBox="1"/>
          <p:nvPr>
            <p:ph idx="4" type="subTitle"/>
          </p:nvPr>
        </p:nvSpPr>
        <p:spPr>
          <a:xfrm>
            <a:off x="3419238"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8"/>
          <p:cNvSpPr txBox="1"/>
          <p:nvPr>
            <p:ph idx="5" type="subTitle"/>
          </p:nvPr>
        </p:nvSpPr>
        <p:spPr>
          <a:xfrm>
            <a:off x="612527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8"/>
          <p:cNvSpPr txBox="1"/>
          <p:nvPr>
            <p:ph idx="6" type="subTitle"/>
          </p:nvPr>
        </p:nvSpPr>
        <p:spPr>
          <a:xfrm>
            <a:off x="612526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28"/>
          <p:cNvSpPr/>
          <p:nvPr/>
        </p:nvSpPr>
        <p:spPr>
          <a:xfrm>
            <a:off x="235925" y="197750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5" name="Shape 385"/>
        <p:cNvGrpSpPr/>
        <p:nvPr/>
      </p:nvGrpSpPr>
      <p:grpSpPr>
        <a:xfrm>
          <a:off x="0" y="0"/>
          <a:ext cx="0" cy="0"/>
          <a:chOff x="0" y="0"/>
          <a:chExt cx="0" cy="0"/>
        </a:xfrm>
      </p:grpSpPr>
      <p:grpSp>
        <p:nvGrpSpPr>
          <p:cNvPr id="386" name="Google Shape;386;p29"/>
          <p:cNvGrpSpPr/>
          <p:nvPr/>
        </p:nvGrpSpPr>
        <p:grpSpPr>
          <a:xfrm>
            <a:off x="175025" y="244675"/>
            <a:ext cx="8793900" cy="4642975"/>
            <a:chOff x="175025" y="244675"/>
            <a:chExt cx="8793900" cy="4642975"/>
          </a:xfrm>
        </p:grpSpPr>
        <p:cxnSp>
          <p:nvCxnSpPr>
            <p:cNvPr id="387" name="Google Shape;387;p2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2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89" name="Google Shape;38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29"/>
          <p:cNvSpPr txBox="1"/>
          <p:nvPr>
            <p:ph idx="1" type="subTitle"/>
          </p:nvPr>
        </p:nvSpPr>
        <p:spPr>
          <a:xfrm>
            <a:off x="1409077"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29"/>
          <p:cNvSpPr txBox="1"/>
          <p:nvPr>
            <p:ph idx="2" type="subTitle"/>
          </p:nvPr>
        </p:nvSpPr>
        <p:spPr>
          <a:xfrm>
            <a:off x="1409065"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29"/>
          <p:cNvSpPr txBox="1"/>
          <p:nvPr>
            <p:ph idx="3" type="subTitle"/>
          </p:nvPr>
        </p:nvSpPr>
        <p:spPr>
          <a:xfrm>
            <a:off x="5098306"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29"/>
          <p:cNvSpPr txBox="1"/>
          <p:nvPr>
            <p:ph idx="4" type="subTitle"/>
          </p:nvPr>
        </p:nvSpPr>
        <p:spPr>
          <a:xfrm>
            <a:off x="5098299"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4" name="Google Shape;394;p29"/>
          <p:cNvSpPr txBox="1"/>
          <p:nvPr>
            <p:ph idx="5" type="subTitle"/>
          </p:nvPr>
        </p:nvSpPr>
        <p:spPr>
          <a:xfrm>
            <a:off x="1409077"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29"/>
          <p:cNvSpPr txBox="1"/>
          <p:nvPr>
            <p:ph idx="6" type="subTitle"/>
          </p:nvPr>
        </p:nvSpPr>
        <p:spPr>
          <a:xfrm>
            <a:off x="1409065"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29"/>
          <p:cNvSpPr txBox="1"/>
          <p:nvPr>
            <p:ph idx="7" type="subTitle"/>
          </p:nvPr>
        </p:nvSpPr>
        <p:spPr>
          <a:xfrm>
            <a:off x="5098306"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9"/>
          <p:cNvSpPr txBox="1"/>
          <p:nvPr>
            <p:ph idx="8" type="subTitle"/>
          </p:nvPr>
        </p:nvSpPr>
        <p:spPr>
          <a:xfrm>
            <a:off x="5098299"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8" name="Google Shape;398;p29"/>
          <p:cNvSpPr/>
          <p:nvPr/>
        </p:nvSpPr>
        <p:spPr>
          <a:xfrm rot="5400000">
            <a:off x="70314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399" name="Shape 399"/>
        <p:cNvGrpSpPr/>
        <p:nvPr/>
      </p:nvGrpSpPr>
      <p:grpSpPr>
        <a:xfrm>
          <a:off x="0" y="0"/>
          <a:ext cx="0" cy="0"/>
          <a:chOff x="0" y="0"/>
          <a:chExt cx="0" cy="0"/>
        </a:xfrm>
      </p:grpSpPr>
      <p:sp>
        <p:nvSpPr>
          <p:cNvPr id="400" name="Google Shape;40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1" name="Google Shape;401;p30"/>
          <p:cNvGrpSpPr/>
          <p:nvPr/>
        </p:nvGrpSpPr>
        <p:grpSpPr>
          <a:xfrm>
            <a:off x="175025" y="244675"/>
            <a:ext cx="8793900" cy="4642975"/>
            <a:chOff x="175025" y="244675"/>
            <a:chExt cx="8793900" cy="4642975"/>
          </a:xfrm>
        </p:grpSpPr>
        <p:cxnSp>
          <p:nvCxnSpPr>
            <p:cNvPr id="402" name="Google Shape;402;p3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04" name="Google Shape;404;p30"/>
          <p:cNvSpPr txBox="1"/>
          <p:nvPr>
            <p:ph idx="1" type="subTitle"/>
          </p:nvPr>
        </p:nvSpPr>
        <p:spPr>
          <a:xfrm>
            <a:off x="72156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30"/>
          <p:cNvSpPr txBox="1"/>
          <p:nvPr>
            <p:ph idx="2" type="subTitle"/>
          </p:nvPr>
        </p:nvSpPr>
        <p:spPr>
          <a:xfrm>
            <a:off x="72155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30"/>
          <p:cNvSpPr txBox="1"/>
          <p:nvPr>
            <p:ph idx="3" type="subTitle"/>
          </p:nvPr>
        </p:nvSpPr>
        <p:spPr>
          <a:xfrm>
            <a:off x="3427593"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30"/>
          <p:cNvSpPr txBox="1"/>
          <p:nvPr>
            <p:ph idx="4" type="subTitle"/>
          </p:nvPr>
        </p:nvSpPr>
        <p:spPr>
          <a:xfrm>
            <a:off x="3427581"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30"/>
          <p:cNvSpPr txBox="1"/>
          <p:nvPr>
            <p:ph idx="5" type="subTitle"/>
          </p:nvPr>
        </p:nvSpPr>
        <p:spPr>
          <a:xfrm>
            <a:off x="613361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30"/>
          <p:cNvSpPr txBox="1"/>
          <p:nvPr>
            <p:ph idx="6" type="subTitle"/>
          </p:nvPr>
        </p:nvSpPr>
        <p:spPr>
          <a:xfrm>
            <a:off x="613360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30"/>
          <p:cNvSpPr txBox="1"/>
          <p:nvPr>
            <p:ph idx="7" type="subTitle"/>
          </p:nvPr>
        </p:nvSpPr>
        <p:spPr>
          <a:xfrm>
            <a:off x="2070956"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30"/>
          <p:cNvSpPr txBox="1"/>
          <p:nvPr>
            <p:ph idx="8" type="subTitle"/>
          </p:nvPr>
        </p:nvSpPr>
        <p:spPr>
          <a:xfrm>
            <a:off x="2070943"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30"/>
          <p:cNvSpPr txBox="1"/>
          <p:nvPr>
            <p:ph idx="9" type="subTitle"/>
          </p:nvPr>
        </p:nvSpPr>
        <p:spPr>
          <a:xfrm>
            <a:off x="4784221"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30"/>
          <p:cNvSpPr txBox="1"/>
          <p:nvPr>
            <p:ph idx="13" type="subTitle"/>
          </p:nvPr>
        </p:nvSpPr>
        <p:spPr>
          <a:xfrm>
            <a:off x="4784208"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4" name="Google Shape;414;p30"/>
          <p:cNvSpPr/>
          <p:nvPr/>
        </p:nvSpPr>
        <p:spPr>
          <a:xfrm rot="10800000">
            <a:off x="7967182" y="72272"/>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0"/>
          <p:cNvGrpSpPr/>
          <p:nvPr/>
        </p:nvGrpSpPr>
        <p:grpSpPr>
          <a:xfrm rot="10800000">
            <a:off x="-193713" y="2229748"/>
            <a:ext cx="647909" cy="683991"/>
            <a:chOff x="-3171395" y="736983"/>
            <a:chExt cx="1712232" cy="1807587"/>
          </a:xfrm>
        </p:grpSpPr>
        <p:grpSp>
          <p:nvGrpSpPr>
            <p:cNvPr id="416" name="Google Shape;416;p30"/>
            <p:cNvGrpSpPr/>
            <p:nvPr/>
          </p:nvGrpSpPr>
          <p:grpSpPr>
            <a:xfrm>
              <a:off x="-3128356" y="827596"/>
              <a:ext cx="1626149" cy="1626342"/>
              <a:chOff x="-4570025" y="-195475"/>
              <a:chExt cx="1932900" cy="1932900"/>
            </a:xfrm>
          </p:grpSpPr>
          <p:sp>
            <p:nvSpPr>
              <p:cNvPr id="417" name="Google Shape;417;p3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0"/>
            <p:cNvGrpSpPr/>
            <p:nvPr/>
          </p:nvGrpSpPr>
          <p:grpSpPr>
            <a:xfrm>
              <a:off x="-3171395" y="736983"/>
              <a:ext cx="1712232" cy="1807587"/>
              <a:chOff x="-1141405" y="2245329"/>
              <a:chExt cx="336848" cy="355600"/>
            </a:xfrm>
          </p:grpSpPr>
          <p:sp>
            <p:nvSpPr>
              <p:cNvPr id="420" name="Google Shape;420;p3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grpSp>
        <p:nvGrpSpPr>
          <p:cNvPr id="55" name="Google Shape;55;p4"/>
          <p:cNvGrpSpPr/>
          <p:nvPr/>
        </p:nvGrpSpPr>
        <p:grpSpPr>
          <a:xfrm>
            <a:off x="175025" y="244675"/>
            <a:ext cx="8793900" cy="4642975"/>
            <a:chOff x="175025" y="244675"/>
            <a:chExt cx="8793900" cy="4642975"/>
          </a:xfrm>
        </p:grpSpPr>
        <p:cxnSp>
          <p:nvCxnSpPr>
            <p:cNvPr id="56" name="Google Shape;56;p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4"/>
          <p:cNvSpPr txBox="1"/>
          <p:nvPr>
            <p:ph idx="1" type="body"/>
          </p:nvPr>
        </p:nvSpPr>
        <p:spPr>
          <a:xfrm>
            <a:off x="720000" y="1148125"/>
            <a:ext cx="7704000" cy="3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0" name="Google Shape;60;p4"/>
          <p:cNvGrpSpPr/>
          <p:nvPr/>
        </p:nvGrpSpPr>
        <p:grpSpPr>
          <a:xfrm>
            <a:off x="130100" y="4224525"/>
            <a:ext cx="852193" cy="663530"/>
            <a:chOff x="130100" y="4224525"/>
            <a:chExt cx="852193" cy="663530"/>
          </a:xfrm>
        </p:grpSpPr>
        <p:sp>
          <p:nvSpPr>
            <p:cNvPr id="61" name="Google Shape;61;p4"/>
            <p:cNvSpPr/>
            <p:nvPr/>
          </p:nvSpPr>
          <p:spPr>
            <a:xfrm>
              <a:off x="130100" y="42245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444138" y="4319930"/>
              <a:ext cx="538155" cy="568125"/>
              <a:chOff x="-3171395" y="736983"/>
              <a:chExt cx="1712232" cy="1807587"/>
            </a:xfrm>
          </p:grpSpPr>
          <p:grpSp>
            <p:nvGrpSpPr>
              <p:cNvPr id="63" name="Google Shape;63;p4"/>
              <p:cNvGrpSpPr/>
              <p:nvPr/>
            </p:nvGrpSpPr>
            <p:grpSpPr>
              <a:xfrm>
                <a:off x="-3128356" y="827596"/>
                <a:ext cx="1626149" cy="1626342"/>
                <a:chOff x="-4570025" y="-195475"/>
                <a:chExt cx="1932900" cy="1932900"/>
              </a:xfrm>
            </p:grpSpPr>
            <p:sp>
              <p:nvSpPr>
                <p:cNvPr id="64" name="Google Shape;64;p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4"/>
              <p:cNvGrpSpPr/>
              <p:nvPr/>
            </p:nvGrpSpPr>
            <p:grpSpPr>
              <a:xfrm>
                <a:off x="-3171395" y="736983"/>
                <a:ext cx="1712232" cy="1807587"/>
                <a:chOff x="-1141405" y="2245329"/>
                <a:chExt cx="336848" cy="355600"/>
              </a:xfrm>
            </p:grpSpPr>
            <p:sp>
              <p:nvSpPr>
                <p:cNvPr id="67" name="Google Shape;67;p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grpSp>
        <p:nvGrpSpPr>
          <p:cNvPr id="425" name="Google Shape;425;p31"/>
          <p:cNvGrpSpPr/>
          <p:nvPr/>
        </p:nvGrpSpPr>
        <p:grpSpPr>
          <a:xfrm>
            <a:off x="175025" y="244675"/>
            <a:ext cx="8793900" cy="4642975"/>
            <a:chOff x="175025" y="244675"/>
            <a:chExt cx="8793900" cy="4642975"/>
          </a:xfrm>
        </p:grpSpPr>
        <p:cxnSp>
          <p:nvCxnSpPr>
            <p:cNvPr id="426" name="Google Shape;426;p3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27" name="Google Shape;427;p3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28" name="Google Shape;42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p31"/>
          <p:cNvSpPr txBox="1"/>
          <p:nvPr>
            <p:ph idx="1" type="subTitle"/>
          </p:nvPr>
        </p:nvSpPr>
        <p:spPr>
          <a:xfrm>
            <a:off x="1030200"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31"/>
          <p:cNvSpPr txBox="1"/>
          <p:nvPr>
            <p:ph idx="2" type="subTitle"/>
          </p:nvPr>
        </p:nvSpPr>
        <p:spPr>
          <a:xfrm>
            <a:off x="1030200"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1" name="Google Shape;431;p31"/>
          <p:cNvSpPr txBox="1"/>
          <p:nvPr>
            <p:ph idx="3" type="subTitle"/>
          </p:nvPr>
        </p:nvSpPr>
        <p:spPr>
          <a:xfrm>
            <a:off x="3513897"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31"/>
          <p:cNvSpPr txBox="1"/>
          <p:nvPr>
            <p:ph idx="4" type="subTitle"/>
          </p:nvPr>
        </p:nvSpPr>
        <p:spPr>
          <a:xfrm>
            <a:off x="3513897"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3" name="Google Shape;433;p31"/>
          <p:cNvSpPr txBox="1"/>
          <p:nvPr>
            <p:ph idx="5" type="subTitle"/>
          </p:nvPr>
        </p:nvSpPr>
        <p:spPr>
          <a:xfrm>
            <a:off x="5997594"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31"/>
          <p:cNvSpPr txBox="1"/>
          <p:nvPr>
            <p:ph idx="6" type="subTitle"/>
          </p:nvPr>
        </p:nvSpPr>
        <p:spPr>
          <a:xfrm>
            <a:off x="5997594"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31"/>
          <p:cNvSpPr txBox="1"/>
          <p:nvPr>
            <p:ph idx="7" type="subTitle"/>
          </p:nvPr>
        </p:nvSpPr>
        <p:spPr>
          <a:xfrm>
            <a:off x="1030200"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 name="Google Shape;436;p31"/>
          <p:cNvSpPr txBox="1"/>
          <p:nvPr>
            <p:ph idx="8" type="subTitle"/>
          </p:nvPr>
        </p:nvSpPr>
        <p:spPr>
          <a:xfrm>
            <a:off x="1030200"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31"/>
          <p:cNvSpPr txBox="1"/>
          <p:nvPr>
            <p:ph idx="9" type="subTitle"/>
          </p:nvPr>
        </p:nvSpPr>
        <p:spPr>
          <a:xfrm>
            <a:off x="3513897"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31"/>
          <p:cNvSpPr txBox="1"/>
          <p:nvPr>
            <p:ph idx="13" type="subTitle"/>
          </p:nvPr>
        </p:nvSpPr>
        <p:spPr>
          <a:xfrm>
            <a:off x="3513897"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9" name="Google Shape;439;p31"/>
          <p:cNvSpPr txBox="1"/>
          <p:nvPr>
            <p:ph idx="14" type="subTitle"/>
          </p:nvPr>
        </p:nvSpPr>
        <p:spPr>
          <a:xfrm>
            <a:off x="5997594"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31"/>
          <p:cNvSpPr txBox="1"/>
          <p:nvPr>
            <p:ph idx="15" type="subTitle"/>
          </p:nvPr>
        </p:nvSpPr>
        <p:spPr>
          <a:xfrm>
            <a:off x="5997594"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31"/>
          <p:cNvGrpSpPr/>
          <p:nvPr/>
        </p:nvGrpSpPr>
        <p:grpSpPr>
          <a:xfrm rot="10800000">
            <a:off x="-774435" y="1924942"/>
            <a:ext cx="1437141" cy="1584270"/>
            <a:chOff x="310284" y="3367548"/>
            <a:chExt cx="872634" cy="961971"/>
          </a:xfrm>
        </p:grpSpPr>
        <p:sp>
          <p:nvSpPr>
            <p:cNvPr id="442" name="Google Shape;442;p31"/>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4" name="Shape 444"/>
        <p:cNvGrpSpPr/>
        <p:nvPr/>
      </p:nvGrpSpPr>
      <p:grpSpPr>
        <a:xfrm>
          <a:off x="0" y="0"/>
          <a:ext cx="0" cy="0"/>
          <a:chOff x="0" y="0"/>
          <a:chExt cx="0" cy="0"/>
        </a:xfrm>
      </p:grpSpPr>
      <p:grpSp>
        <p:nvGrpSpPr>
          <p:cNvPr id="445" name="Google Shape;445;p32"/>
          <p:cNvGrpSpPr/>
          <p:nvPr/>
        </p:nvGrpSpPr>
        <p:grpSpPr>
          <a:xfrm>
            <a:off x="175025" y="244675"/>
            <a:ext cx="8793900" cy="4642975"/>
            <a:chOff x="175025" y="244675"/>
            <a:chExt cx="8793900" cy="4642975"/>
          </a:xfrm>
        </p:grpSpPr>
        <p:cxnSp>
          <p:nvCxnSpPr>
            <p:cNvPr id="446" name="Google Shape;446;p3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48" name="Google Shape;448;p32"/>
          <p:cNvSpPr txBox="1"/>
          <p:nvPr>
            <p:ph hasCustomPrompt="1" type="title"/>
          </p:nvPr>
        </p:nvSpPr>
        <p:spPr>
          <a:xfrm>
            <a:off x="2223600" y="670225"/>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32"/>
          <p:cNvSpPr txBox="1"/>
          <p:nvPr>
            <p:ph idx="1" type="subTitle"/>
          </p:nvPr>
        </p:nvSpPr>
        <p:spPr>
          <a:xfrm>
            <a:off x="2223600" y="1439127"/>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0" name="Google Shape;450;p32"/>
          <p:cNvSpPr txBox="1"/>
          <p:nvPr>
            <p:ph hasCustomPrompt="1" idx="2" type="title"/>
          </p:nvPr>
        </p:nvSpPr>
        <p:spPr>
          <a:xfrm>
            <a:off x="2223600" y="1967931"/>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32"/>
          <p:cNvSpPr txBox="1"/>
          <p:nvPr>
            <p:ph idx="3" type="subTitle"/>
          </p:nvPr>
        </p:nvSpPr>
        <p:spPr>
          <a:xfrm>
            <a:off x="2223600" y="2736821"/>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32"/>
          <p:cNvSpPr txBox="1"/>
          <p:nvPr>
            <p:ph hasCustomPrompt="1" idx="4" type="title"/>
          </p:nvPr>
        </p:nvSpPr>
        <p:spPr>
          <a:xfrm>
            <a:off x="2223600" y="3265638"/>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32"/>
          <p:cNvSpPr txBox="1"/>
          <p:nvPr>
            <p:ph idx="5" type="subTitle"/>
          </p:nvPr>
        </p:nvSpPr>
        <p:spPr>
          <a:xfrm>
            <a:off x="2223600" y="4034515"/>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32"/>
          <p:cNvSpPr/>
          <p:nvPr/>
        </p:nvSpPr>
        <p:spPr>
          <a:xfrm>
            <a:off x="327350" y="7838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55" name="Shape 455"/>
        <p:cNvGrpSpPr/>
        <p:nvPr/>
      </p:nvGrpSpPr>
      <p:grpSpPr>
        <a:xfrm>
          <a:off x="0" y="0"/>
          <a:ext cx="0" cy="0"/>
          <a:chOff x="0" y="0"/>
          <a:chExt cx="0" cy="0"/>
        </a:xfrm>
      </p:grpSpPr>
      <p:sp>
        <p:nvSpPr>
          <p:cNvPr id="456" name="Google Shape;45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33"/>
          <p:cNvSpPr txBox="1"/>
          <p:nvPr>
            <p:ph idx="1" type="subTitle"/>
          </p:nvPr>
        </p:nvSpPr>
        <p:spPr>
          <a:xfrm>
            <a:off x="713225" y="2927763"/>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8" name="Google Shape;458;p33"/>
          <p:cNvGrpSpPr/>
          <p:nvPr/>
        </p:nvGrpSpPr>
        <p:grpSpPr>
          <a:xfrm>
            <a:off x="175025" y="244675"/>
            <a:ext cx="8793900" cy="4642975"/>
            <a:chOff x="175025" y="244675"/>
            <a:chExt cx="8793900" cy="4642975"/>
          </a:xfrm>
        </p:grpSpPr>
        <p:cxnSp>
          <p:nvCxnSpPr>
            <p:cNvPr id="459" name="Google Shape;459;p3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3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61" name="Google Shape;461;p33"/>
          <p:cNvSpPr txBox="1"/>
          <p:nvPr>
            <p:ph idx="2" type="subTitle"/>
          </p:nvPr>
        </p:nvSpPr>
        <p:spPr>
          <a:xfrm>
            <a:off x="713213" y="2638838"/>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2" name="Google Shape;462;p33"/>
          <p:cNvSpPr txBox="1"/>
          <p:nvPr>
            <p:ph idx="3" type="subTitle"/>
          </p:nvPr>
        </p:nvSpPr>
        <p:spPr>
          <a:xfrm>
            <a:off x="6125275" y="2920988"/>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33"/>
          <p:cNvSpPr txBox="1"/>
          <p:nvPr>
            <p:ph idx="4" type="subTitle"/>
          </p:nvPr>
        </p:nvSpPr>
        <p:spPr>
          <a:xfrm>
            <a:off x="6125263" y="2632063"/>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4" name="Google Shape;464;p33"/>
          <p:cNvSpPr txBox="1"/>
          <p:nvPr>
            <p:ph hasCustomPrompt="1" idx="5" type="title"/>
          </p:nvPr>
        </p:nvSpPr>
        <p:spPr>
          <a:xfrm>
            <a:off x="1232675"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5" name="Google Shape;465;p33"/>
          <p:cNvSpPr txBox="1"/>
          <p:nvPr>
            <p:ph hasCustomPrompt="1" idx="6" type="title"/>
          </p:nvPr>
        </p:nvSpPr>
        <p:spPr>
          <a:xfrm>
            <a:off x="6644719"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66" name="Google Shape;466;p33"/>
          <p:cNvGrpSpPr/>
          <p:nvPr/>
        </p:nvGrpSpPr>
        <p:grpSpPr>
          <a:xfrm>
            <a:off x="-429600" y="374044"/>
            <a:ext cx="948234" cy="1001042"/>
            <a:chOff x="-3171395" y="736983"/>
            <a:chExt cx="1712232" cy="1807587"/>
          </a:xfrm>
        </p:grpSpPr>
        <p:grpSp>
          <p:nvGrpSpPr>
            <p:cNvPr id="467" name="Google Shape;467;p33"/>
            <p:cNvGrpSpPr/>
            <p:nvPr/>
          </p:nvGrpSpPr>
          <p:grpSpPr>
            <a:xfrm>
              <a:off x="-3171395" y="736983"/>
              <a:ext cx="1712232" cy="1807587"/>
              <a:chOff x="-1141405" y="2245329"/>
              <a:chExt cx="336848" cy="355600"/>
            </a:xfrm>
          </p:grpSpPr>
          <p:sp>
            <p:nvSpPr>
              <p:cNvPr id="468" name="Google Shape;468;p3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3"/>
            <p:cNvGrpSpPr/>
            <p:nvPr/>
          </p:nvGrpSpPr>
          <p:grpSpPr>
            <a:xfrm>
              <a:off x="-3128356" y="827596"/>
              <a:ext cx="1626149" cy="1626342"/>
              <a:chOff x="-4570025" y="-195475"/>
              <a:chExt cx="1932900" cy="1932900"/>
            </a:xfrm>
          </p:grpSpPr>
          <p:sp>
            <p:nvSpPr>
              <p:cNvPr id="473" name="Google Shape;473;p3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33"/>
          <p:cNvGrpSpPr/>
          <p:nvPr/>
        </p:nvGrpSpPr>
        <p:grpSpPr>
          <a:xfrm rot="10800000">
            <a:off x="8759463" y="886662"/>
            <a:ext cx="757976" cy="672190"/>
            <a:chOff x="7464925" y="-1654250"/>
            <a:chExt cx="757976" cy="672190"/>
          </a:xfrm>
        </p:grpSpPr>
        <p:sp>
          <p:nvSpPr>
            <p:cNvPr id="476" name="Google Shape;476;p3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3"/>
          <p:cNvSpPr/>
          <p:nvPr/>
        </p:nvSpPr>
        <p:spPr>
          <a:xfrm>
            <a:off x="7075678" y="4640927"/>
            <a:ext cx="404700" cy="4047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9" name="Shape 479"/>
        <p:cNvGrpSpPr/>
        <p:nvPr/>
      </p:nvGrpSpPr>
      <p:grpSpPr>
        <a:xfrm>
          <a:off x="0" y="0"/>
          <a:ext cx="0" cy="0"/>
          <a:chOff x="0" y="0"/>
          <a:chExt cx="0" cy="0"/>
        </a:xfrm>
      </p:grpSpPr>
      <p:grpSp>
        <p:nvGrpSpPr>
          <p:cNvPr id="480" name="Google Shape;480;p34"/>
          <p:cNvGrpSpPr/>
          <p:nvPr/>
        </p:nvGrpSpPr>
        <p:grpSpPr>
          <a:xfrm>
            <a:off x="175025" y="244675"/>
            <a:ext cx="8793900" cy="4642975"/>
            <a:chOff x="175025" y="244675"/>
            <a:chExt cx="8793900" cy="4642975"/>
          </a:xfrm>
        </p:grpSpPr>
        <p:cxnSp>
          <p:nvCxnSpPr>
            <p:cNvPr id="481" name="Google Shape;481;p3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3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83" name="Google Shape;483;p34"/>
          <p:cNvSpPr txBox="1"/>
          <p:nvPr>
            <p:ph type="title"/>
          </p:nvPr>
        </p:nvSpPr>
        <p:spPr>
          <a:xfrm>
            <a:off x="713225" y="733450"/>
            <a:ext cx="5114100" cy="118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4" name="Google Shape;484;p34"/>
          <p:cNvSpPr txBox="1"/>
          <p:nvPr>
            <p:ph idx="1" type="subTitle"/>
          </p:nvPr>
        </p:nvSpPr>
        <p:spPr>
          <a:xfrm>
            <a:off x="713225" y="1794375"/>
            <a:ext cx="5114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85" name="Google Shape;485;p34"/>
          <p:cNvGrpSpPr/>
          <p:nvPr/>
        </p:nvGrpSpPr>
        <p:grpSpPr>
          <a:xfrm>
            <a:off x="7525213" y="4604005"/>
            <a:ext cx="538155" cy="568125"/>
            <a:chOff x="-3171395" y="736983"/>
            <a:chExt cx="1712232" cy="1807587"/>
          </a:xfrm>
        </p:grpSpPr>
        <p:grpSp>
          <p:nvGrpSpPr>
            <p:cNvPr id="486" name="Google Shape;486;p34"/>
            <p:cNvGrpSpPr/>
            <p:nvPr/>
          </p:nvGrpSpPr>
          <p:grpSpPr>
            <a:xfrm>
              <a:off x="-3128356" y="827596"/>
              <a:ext cx="1626149" cy="1626342"/>
              <a:chOff x="-4570025" y="-195475"/>
              <a:chExt cx="1932900" cy="1932900"/>
            </a:xfrm>
          </p:grpSpPr>
          <p:sp>
            <p:nvSpPr>
              <p:cNvPr id="487" name="Google Shape;48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4"/>
            <p:cNvGrpSpPr/>
            <p:nvPr/>
          </p:nvGrpSpPr>
          <p:grpSpPr>
            <a:xfrm>
              <a:off x="-3171395" y="736983"/>
              <a:ext cx="1712232" cy="1807587"/>
              <a:chOff x="-1141405" y="2245329"/>
              <a:chExt cx="336848" cy="355600"/>
            </a:xfrm>
          </p:grpSpPr>
          <p:sp>
            <p:nvSpPr>
              <p:cNvPr id="490" name="Google Shape;49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 name="Google Shape;494;p34"/>
          <p:cNvSpPr txBox="1"/>
          <p:nvPr/>
        </p:nvSpPr>
        <p:spPr>
          <a:xfrm>
            <a:off x="3826675" y="3948213"/>
            <a:ext cx="4604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dk1"/>
                </a:solidFill>
                <a:latin typeface="Outfit"/>
                <a:ea typeface="Outfit"/>
                <a:cs typeface="Outfit"/>
                <a:sym typeface="Outfit"/>
              </a:rPr>
              <a:t>CREDITS:</a:t>
            </a:r>
            <a:r>
              <a:rPr lang="en" sz="1100">
                <a:solidFill>
                  <a:schemeClr val="dk1"/>
                </a:solidFill>
                <a:latin typeface="Outfit"/>
                <a:ea typeface="Outfit"/>
                <a:cs typeface="Outfit"/>
                <a:sym typeface="Outfit"/>
              </a:rPr>
              <a:t> This presentation template was created by </a:t>
            </a:r>
            <a:r>
              <a:rPr b="1" lang="en" sz="1100" u="sng">
                <a:solidFill>
                  <a:schemeClr val="dk1"/>
                </a:solidFill>
                <a:latin typeface="Outfit"/>
                <a:ea typeface="Outfit"/>
                <a:cs typeface="Outfit"/>
                <a:sym typeface="Outfit"/>
                <a:hlinkClick r:id="rId2">
                  <a:extLst>
                    <a:ext uri="{A12FA001-AC4F-418D-AE19-62706E023703}">
                      <ahyp:hlinkClr val="tx"/>
                    </a:ext>
                  </a:extLst>
                </a:hlinkClick>
              </a:rPr>
              <a:t>Slidesgo</a:t>
            </a:r>
            <a:r>
              <a:rPr lang="en" sz="1100">
                <a:solidFill>
                  <a:schemeClr val="dk1"/>
                </a:solidFill>
                <a:latin typeface="Outfit"/>
                <a:ea typeface="Outfit"/>
                <a:cs typeface="Outfit"/>
                <a:sym typeface="Outfit"/>
              </a:rPr>
              <a:t>, and includes icons by </a:t>
            </a:r>
            <a:r>
              <a:rPr b="1" lang="en" sz="1100" u="sng">
                <a:solidFill>
                  <a:schemeClr val="dk1"/>
                </a:solidFill>
                <a:latin typeface="Outfit"/>
                <a:ea typeface="Outfit"/>
                <a:cs typeface="Outfit"/>
                <a:sym typeface="Outfit"/>
                <a:hlinkClick r:id="rId3">
                  <a:extLst>
                    <a:ext uri="{A12FA001-AC4F-418D-AE19-62706E023703}">
                      <ahyp:hlinkClr val="tx"/>
                    </a:ext>
                  </a:extLst>
                </a:hlinkClick>
              </a:rPr>
              <a:t>Flaticon</a:t>
            </a:r>
            <a:r>
              <a:rPr lang="en" sz="1100">
                <a:solidFill>
                  <a:schemeClr val="dk1"/>
                </a:solidFill>
                <a:latin typeface="Outfit"/>
                <a:ea typeface="Outfit"/>
                <a:cs typeface="Outfit"/>
                <a:sym typeface="Outfit"/>
              </a:rPr>
              <a:t>, and infographics &amp; images by </a:t>
            </a:r>
            <a:r>
              <a:rPr b="1" lang="en" sz="1100" u="sng">
                <a:solidFill>
                  <a:schemeClr val="dk1"/>
                </a:solidFill>
                <a:latin typeface="Outfit"/>
                <a:ea typeface="Outfit"/>
                <a:cs typeface="Outfit"/>
                <a:sym typeface="Outfit"/>
                <a:hlinkClick r:id="rId4">
                  <a:extLst>
                    <a:ext uri="{A12FA001-AC4F-418D-AE19-62706E023703}">
                      <ahyp:hlinkClr val="tx"/>
                    </a:ext>
                  </a:extLst>
                </a:hlinkClick>
              </a:rPr>
              <a:t>Freepik</a:t>
            </a:r>
            <a:r>
              <a:rPr lang="en" sz="1100" u="sng">
                <a:solidFill>
                  <a:schemeClr val="dk1"/>
                </a:solidFill>
                <a:latin typeface="Outfit"/>
                <a:ea typeface="Outfit"/>
                <a:cs typeface="Outfit"/>
                <a:sym typeface="Outfit"/>
              </a:rPr>
              <a:t> </a:t>
            </a:r>
            <a:endParaRPr b="1" sz="1100" u="sng">
              <a:solidFill>
                <a:schemeClr val="dk1"/>
              </a:solidFill>
              <a:latin typeface="Outfit"/>
              <a:ea typeface="Outfit"/>
              <a:cs typeface="Outfit"/>
              <a:sym typeface="Outfit"/>
            </a:endParaRPr>
          </a:p>
        </p:txBody>
      </p:sp>
      <p:grpSp>
        <p:nvGrpSpPr>
          <p:cNvPr id="495" name="Google Shape;495;p34"/>
          <p:cNvGrpSpPr/>
          <p:nvPr/>
        </p:nvGrpSpPr>
        <p:grpSpPr>
          <a:xfrm>
            <a:off x="-63744" y="2614233"/>
            <a:ext cx="596199" cy="629402"/>
            <a:chOff x="-3171395" y="736983"/>
            <a:chExt cx="1712232" cy="1807587"/>
          </a:xfrm>
        </p:grpSpPr>
        <p:grpSp>
          <p:nvGrpSpPr>
            <p:cNvPr id="496" name="Google Shape;496;p34"/>
            <p:cNvGrpSpPr/>
            <p:nvPr/>
          </p:nvGrpSpPr>
          <p:grpSpPr>
            <a:xfrm>
              <a:off x="-3128356" y="827596"/>
              <a:ext cx="1626149" cy="1626342"/>
              <a:chOff x="-4570025" y="-195475"/>
              <a:chExt cx="1932900" cy="1932900"/>
            </a:xfrm>
          </p:grpSpPr>
          <p:sp>
            <p:nvSpPr>
              <p:cNvPr id="497" name="Google Shape;49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4"/>
            <p:cNvGrpSpPr/>
            <p:nvPr/>
          </p:nvGrpSpPr>
          <p:grpSpPr>
            <a:xfrm>
              <a:off x="-3171395" y="736983"/>
              <a:ext cx="1712232" cy="1807587"/>
              <a:chOff x="-1141405" y="2245329"/>
              <a:chExt cx="336848" cy="355600"/>
            </a:xfrm>
          </p:grpSpPr>
          <p:sp>
            <p:nvSpPr>
              <p:cNvPr id="500" name="Google Shape;50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 name="Google Shape;504;p34"/>
          <p:cNvGrpSpPr/>
          <p:nvPr/>
        </p:nvGrpSpPr>
        <p:grpSpPr>
          <a:xfrm>
            <a:off x="2923081" y="-197392"/>
            <a:ext cx="596199" cy="629402"/>
            <a:chOff x="-3171395" y="736983"/>
            <a:chExt cx="1712232" cy="1807587"/>
          </a:xfrm>
        </p:grpSpPr>
        <p:grpSp>
          <p:nvGrpSpPr>
            <p:cNvPr id="505" name="Google Shape;505;p34"/>
            <p:cNvGrpSpPr/>
            <p:nvPr/>
          </p:nvGrpSpPr>
          <p:grpSpPr>
            <a:xfrm>
              <a:off x="-3128356" y="827596"/>
              <a:ext cx="1626149" cy="1626342"/>
              <a:chOff x="-4570025" y="-195475"/>
              <a:chExt cx="1932900" cy="1932900"/>
            </a:xfrm>
          </p:grpSpPr>
          <p:sp>
            <p:nvSpPr>
              <p:cNvPr id="506" name="Google Shape;506;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3171395" y="736983"/>
              <a:ext cx="1712232" cy="1807587"/>
              <a:chOff x="-1141405" y="2245329"/>
              <a:chExt cx="336848" cy="355600"/>
            </a:xfrm>
          </p:grpSpPr>
          <p:sp>
            <p:nvSpPr>
              <p:cNvPr id="509" name="Google Shape;509;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34"/>
          <p:cNvGrpSpPr/>
          <p:nvPr/>
        </p:nvGrpSpPr>
        <p:grpSpPr>
          <a:xfrm>
            <a:off x="-409075" y="2097450"/>
            <a:ext cx="757976" cy="672190"/>
            <a:chOff x="7464925" y="-1654250"/>
            <a:chExt cx="757976" cy="672190"/>
          </a:xfrm>
        </p:grpSpPr>
        <p:sp>
          <p:nvSpPr>
            <p:cNvPr id="514" name="Google Shape;514;p34"/>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1"/>
        </a:solidFill>
      </p:bgPr>
    </p:bg>
    <p:spTree>
      <p:nvGrpSpPr>
        <p:cNvPr id="516"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4"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a:off x="-171075" y="4778500"/>
            <a:ext cx="9468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grpSp>
        <p:nvGrpSpPr>
          <p:cNvPr id="72" name="Google Shape;72;p5"/>
          <p:cNvGrpSpPr/>
          <p:nvPr/>
        </p:nvGrpSpPr>
        <p:grpSpPr>
          <a:xfrm>
            <a:off x="175025" y="244675"/>
            <a:ext cx="8793900" cy="4642975"/>
            <a:chOff x="175025" y="244675"/>
            <a:chExt cx="8793900" cy="4642975"/>
          </a:xfrm>
        </p:grpSpPr>
        <p:cxnSp>
          <p:nvCxnSpPr>
            <p:cNvPr id="73" name="Google Shape;73;p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1141488"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5"/>
          <p:cNvSpPr txBox="1"/>
          <p:nvPr>
            <p:ph idx="2" type="subTitle"/>
          </p:nvPr>
        </p:nvSpPr>
        <p:spPr>
          <a:xfrm>
            <a:off x="1141488"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5"/>
          <p:cNvSpPr txBox="1"/>
          <p:nvPr>
            <p:ph idx="3" type="subTitle"/>
          </p:nvPr>
        </p:nvSpPr>
        <p:spPr>
          <a:xfrm>
            <a:off x="5140805"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5"/>
          <p:cNvSpPr txBox="1"/>
          <p:nvPr>
            <p:ph idx="4" type="subTitle"/>
          </p:nvPr>
        </p:nvSpPr>
        <p:spPr>
          <a:xfrm>
            <a:off x="5140805"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5"/>
          <p:cNvSpPr/>
          <p:nvPr/>
        </p:nvSpPr>
        <p:spPr>
          <a:xfrm>
            <a:off x="-104475" y="4770150"/>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6"/>
          <p:cNvGrpSpPr/>
          <p:nvPr/>
        </p:nvGrpSpPr>
        <p:grpSpPr>
          <a:xfrm>
            <a:off x="175025" y="244675"/>
            <a:ext cx="8793900" cy="4642975"/>
            <a:chOff x="175025" y="244675"/>
            <a:chExt cx="8793900" cy="4642975"/>
          </a:xfrm>
        </p:grpSpPr>
        <p:cxnSp>
          <p:nvCxnSpPr>
            <p:cNvPr id="83" name="Google Shape;83;p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85" name="Google Shape;85;p6"/>
          <p:cNvGrpSpPr/>
          <p:nvPr/>
        </p:nvGrpSpPr>
        <p:grpSpPr>
          <a:xfrm rot="-2700000">
            <a:off x="119050" y="3890575"/>
            <a:ext cx="524973" cy="554209"/>
            <a:chOff x="-3171395" y="736983"/>
            <a:chExt cx="1712232" cy="1807587"/>
          </a:xfrm>
        </p:grpSpPr>
        <p:grpSp>
          <p:nvGrpSpPr>
            <p:cNvPr id="86" name="Google Shape;86;p6"/>
            <p:cNvGrpSpPr/>
            <p:nvPr/>
          </p:nvGrpSpPr>
          <p:grpSpPr>
            <a:xfrm>
              <a:off x="-3128356" y="827596"/>
              <a:ext cx="1626149" cy="1626342"/>
              <a:chOff x="-4570025" y="-195475"/>
              <a:chExt cx="1932900" cy="1932900"/>
            </a:xfrm>
          </p:grpSpPr>
          <p:sp>
            <p:nvSpPr>
              <p:cNvPr id="87" name="Google Shape;87;p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6"/>
            <p:cNvGrpSpPr/>
            <p:nvPr/>
          </p:nvGrpSpPr>
          <p:grpSpPr>
            <a:xfrm>
              <a:off x="-3171395" y="736983"/>
              <a:ext cx="1712232" cy="1807587"/>
              <a:chOff x="-1141405" y="2245329"/>
              <a:chExt cx="336848" cy="355600"/>
            </a:xfrm>
          </p:grpSpPr>
          <p:sp>
            <p:nvSpPr>
              <p:cNvPr id="90" name="Google Shape;90;p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6"/>
          <p:cNvSpPr/>
          <p:nvPr/>
        </p:nvSpPr>
        <p:spPr>
          <a:xfrm>
            <a:off x="-464275" y="3125825"/>
            <a:ext cx="1177500" cy="11775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6"/>
          <p:cNvGrpSpPr/>
          <p:nvPr/>
        </p:nvGrpSpPr>
        <p:grpSpPr>
          <a:xfrm rot="-5400000">
            <a:off x="6255017" y="-959784"/>
            <a:ext cx="1395516" cy="1538384"/>
            <a:chOff x="310284" y="3367548"/>
            <a:chExt cx="872634" cy="961971"/>
          </a:xfrm>
        </p:grpSpPr>
        <p:sp>
          <p:nvSpPr>
            <p:cNvPr id="96" name="Google Shape;96;p6"/>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03" name="Google Shape;10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7"/>
          <p:cNvSpPr txBox="1"/>
          <p:nvPr>
            <p:ph idx="1" type="subTitle"/>
          </p:nvPr>
        </p:nvSpPr>
        <p:spPr>
          <a:xfrm>
            <a:off x="720000" y="1541950"/>
            <a:ext cx="4695000" cy="21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grpSp>
        <p:nvGrpSpPr>
          <p:cNvPr id="109" name="Google Shape;109;p8"/>
          <p:cNvGrpSpPr/>
          <p:nvPr/>
        </p:nvGrpSpPr>
        <p:grpSpPr>
          <a:xfrm>
            <a:off x="175025" y="244675"/>
            <a:ext cx="8793900" cy="4642975"/>
            <a:chOff x="175025" y="244675"/>
            <a:chExt cx="8793900" cy="4642975"/>
          </a:xfrm>
        </p:grpSpPr>
        <p:cxnSp>
          <p:nvCxnSpPr>
            <p:cNvPr id="110" name="Google Shape;110;p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2" name="Google Shape;112;p8"/>
          <p:cNvSpPr txBox="1"/>
          <p:nvPr>
            <p:ph type="title"/>
          </p:nvPr>
        </p:nvSpPr>
        <p:spPr>
          <a:xfrm>
            <a:off x="1079725" y="1736313"/>
            <a:ext cx="6987000" cy="1671000"/>
          </a:xfrm>
          <a:prstGeom prst="rect">
            <a:avLst/>
          </a:prstGeom>
          <a:solidFill>
            <a:schemeClr val="accent3"/>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3" name="Google Shape;113;p8"/>
          <p:cNvSpPr/>
          <p:nvPr/>
        </p:nvSpPr>
        <p:spPr>
          <a:xfrm>
            <a:off x="-49300" y="222612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a:off x="-142541" y="2423514"/>
            <a:ext cx="855774" cy="903432"/>
            <a:chOff x="-3171395" y="736983"/>
            <a:chExt cx="1712232" cy="1807587"/>
          </a:xfrm>
        </p:grpSpPr>
        <p:grpSp>
          <p:nvGrpSpPr>
            <p:cNvPr id="115" name="Google Shape;115;p8"/>
            <p:cNvGrpSpPr/>
            <p:nvPr/>
          </p:nvGrpSpPr>
          <p:grpSpPr>
            <a:xfrm>
              <a:off x="-3128356" y="827596"/>
              <a:ext cx="1626149" cy="1626342"/>
              <a:chOff x="-4570025" y="-195475"/>
              <a:chExt cx="1932900" cy="1932900"/>
            </a:xfrm>
          </p:grpSpPr>
          <p:sp>
            <p:nvSpPr>
              <p:cNvPr id="116" name="Google Shape;11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3171395" y="736983"/>
              <a:ext cx="1712232" cy="1807587"/>
              <a:chOff x="-1141405" y="2245329"/>
              <a:chExt cx="336848" cy="355600"/>
            </a:xfrm>
          </p:grpSpPr>
          <p:sp>
            <p:nvSpPr>
              <p:cNvPr id="119" name="Google Shape;11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p:nvPr/>
        </p:nvSpPr>
        <p:spPr>
          <a:xfrm>
            <a:off x="8993475" y="348957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8"/>
          <p:cNvGrpSpPr/>
          <p:nvPr/>
        </p:nvGrpSpPr>
        <p:grpSpPr>
          <a:xfrm>
            <a:off x="8732670" y="3623099"/>
            <a:ext cx="736602" cy="777624"/>
            <a:chOff x="-3171395" y="736983"/>
            <a:chExt cx="1712232" cy="1807587"/>
          </a:xfrm>
        </p:grpSpPr>
        <p:grpSp>
          <p:nvGrpSpPr>
            <p:cNvPr id="125" name="Google Shape;125;p8"/>
            <p:cNvGrpSpPr/>
            <p:nvPr/>
          </p:nvGrpSpPr>
          <p:grpSpPr>
            <a:xfrm>
              <a:off x="-3128356" y="827596"/>
              <a:ext cx="1626149" cy="1626342"/>
              <a:chOff x="-4570025" y="-195475"/>
              <a:chExt cx="1932900" cy="1932900"/>
            </a:xfrm>
          </p:grpSpPr>
          <p:sp>
            <p:nvSpPr>
              <p:cNvPr id="126" name="Google Shape;12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8"/>
            <p:cNvGrpSpPr/>
            <p:nvPr/>
          </p:nvGrpSpPr>
          <p:grpSpPr>
            <a:xfrm>
              <a:off x="-3171395" y="736983"/>
              <a:ext cx="1712232" cy="1807587"/>
              <a:chOff x="-1141405" y="2245329"/>
              <a:chExt cx="336848" cy="355600"/>
            </a:xfrm>
          </p:grpSpPr>
          <p:sp>
            <p:nvSpPr>
              <p:cNvPr id="129" name="Google Shape;12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9"/>
          <p:cNvSpPr txBox="1"/>
          <p:nvPr>
            <p:ph type="title"/>
          </p:nvPr>
        </p:nvSpPr>
        <p:spPr>
          <a:xfrm>
            <a:off x="1702038" y="1329800"/>
            <a:ext cx="5739900" cy="1671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500"/>
              <a:buNone/>
              <a:defRPr sz="10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5" name="Google Shape;135;p9"/>
          <p:cNvSpPr txBox="1"/>
          <p:nvPr>
            <p:ph idx="1" type="subTitle"/>
          </p:nvPr>
        </p:nvSpPr>
        <p:spPr>
          <a:xfrm>
            <a:off x="1704475" y="3592400"/>
            <a:ext cx="57375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6" name="Google Shape;136;p9"/>
          <p:cNvGrpSpPr/>
          <p:nvPr/>
        </p:nvGrpSpPr>
        <p:grpSpPr>
          <a:xfrm>
            <a:off x="175025" y="244675"/>
            <a:ext cx="8793900" cy="4642975"/>
            <a:chOff x="175025" y="244675"/>
            <a:chExt cx="8793900" cy="4642975"/>
          </a:xfrm>
        </p:grpSpPr>
        <p:cxnSp>
          <p:nvCxnSpPr>
            <p:cNvPr id="137" name="Google Shape;137;p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21750" y="-26550"/>
            <a:ext cx="9187500" cy="5196600"/>
          </a:xfrm>
          <a:prstGeom prst="rect">
            <a:avLst/>
          </a:prstGeom>
          <a:noFill/>
          <a:ln>
            <a:noFill/>
          </a:ln>
        </p:spPr>
      </p:sp>
      <p:sp>
        <p:nvSpPr>
          <p:cNvPr id="141" name="Google Shape;141;p10"/>
          <p:cNvSpPr txBox="1"/>
          <p:nvPr>
            <p:ph type="title"/>
          </p:nvPr>
        </p:nvSpPr>
        <p:spPr>
          <a:xfrm>
            <a:off x="720000" y="3292100"/>
            <a:ext cx="4151100" cy="10962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500"/>
              <a:buNone/>
              <a:defRPr sz="28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indent="-317500" lvl="1" marL="914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indent="-317500" lvl="2" marL="1371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indent="-317500" lvl="3" marL="18288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indent="-317500" lvl="4" marL="22860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indent="-317500" lvl="5" marL="27432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indent="-317500" lvl="6" marL="3200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indent="-317500" lvl="7" marL="3657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indent="-317500" lvl="8" marL="41148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www.youtube.com/watch?v=U2U7whQMn5o" TargetMode="External"/><Relationship Id="rId4" Type="http://schemas.openxmlformats.org/officeDocument/2006/relationships/image" Target="../media/image6.jp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AI-supported </a:t>
            </a:r>
            <a:r>
              <a:rPr lang="en">
                <a:solidFill>
                  <a:schemeClr val="dk1"/>
                </a:solidFill>
              </a:rPr>
              <a:t>UAV Swarm</a:t>
            </a:r>
            <a:r>
              <a:rPr lang="en"/>
              <a:t> </a:t>
            </a:r>
            <a:endParaRPr sz="4500">
              <a:solidFill>
                <a:schemeClr val="dk1"/>
              </a:solidFill>
            </a:endParaRPr>
          </a:p>
        </p:txBody>
      </p:sp>
      <p:sp>
        <p:nvSpPr>
          <p:cNvPr id="562" name="Google Shape;562;p37"/>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3 - Delucchi Manuel, Cappellini Matteo</a:t>
            </a:r>
            <a:endParaRPr/>
          </a:p>
        </p:txBody>
      </p:sp>
      <p:grpSp>
        <p:nvGrpSpPr>
          <p:cNvPr id="563" name="Google Shape;563;p37"/>
          <p:cNvGrpSpPr/>
          <p:nvPr/>
        </p:nvGrpSpPr>
        <p:grpSpPr>
          <a:xfrm>
            <a:off x="7712476" y="2790530"/>
            <a:ext cx="1126976" cy="2966259"/>
            <a:chOff x="2562382" y="1842098"/>
            <a:chExt cx="1090552" cy="2870388"/>
          </a:xfrm>
        </p:grpSpPr>
        <p:sp>
          <p:nvSpPr>
            <p:cNvPr id="564" name="Google Shape;564;p37"/>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37"/>
            <p:cNvGrpSpPr/>
            <p:nvPr/>
          </p:nvGrpSpPr>
          <p:grpSpPr>
            <a:xfrm>
              <a:off x="2562382" y="2497516"/>
              <a:ext cx="376455" cy="244409"/>
              <a:chOff x="537544" y="1962837"/>
              <a:chExt cx="1067050" cy="692768"/>
            </a:xfrm>
          </p:grpSpPr>
          <p:sp>
            <p:nvSpPr>
              <p:cNvPr id="587" name="Google Shape;587;p37"/>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7"/>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7"/>
          <p:cNvGrpSpPr/>
          <p:nvPr/>
        </p:nvGrpSpPr>
        <p:grpSpPr>
          <a:xfrm flipH="1">
            <a:off x="5290931" y="539491"/>
            <a:ext cx="2421534" cy="1419407"/>
            <a:chOff x="2540729" y="391407"/>
            <a:chExt cx="2172753" cy="1362718"/>
          </a:xfrm>
        </p:grpSpPr>
        <p:sp>
          <p:nvSpPr>
            <p:cNvPr id="608" name="Google Shape;608;p37"/>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7"/>
          <p:cNvGrpSpPr/>
          <p:nvPr/>
        </p:nvGrpSpPr>
        <p:grpSpPr>
          <a:xfrm>
            <a:off x="837795" y="697549"/>
            <a:ext cx="736602" cy="777624"/>
            <a:chOff x="-3171395" y="736983"/>
            <a:chExt cx="1712232" cy="1807587"/>
          </a:xfrm>
        </p:grpSpPr>
        <p:grpSp>
          <p:nvGrpSpPr>
            <p:cNvPr id="730" name="Google Shape;730;p37"/>
            <p:cNvGrpSpPr/>
            <p:nvPr/>
          </p:nvGrpSpPr>
          <p:grpSpPr>
            <a:xfrm>
              <a:off x="-3128356" y="827596"/>
              <a:ext cx="1626149" cy="1626342"/>
              <a:chOff x="-4570025" y="-195475"/>
              <a:chExt cx="1932900" cy="1932900"/>
            </a:xfrm>
          </p:grpSpPr>
          <p:sp>
            <p:nvSpPr>
              <p:cNvPr id="731" name="Google Shape;731;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7"/>
            <p:cNvGrpSpPr/>
            <p:nvPr/>
          </p:nvGrpSpPr>
          <p:grpSpPr>
            <a:xfrm>
              <a:off x="-3171395" y="736983"/>
              <a:ext cx="1712232" cy="1807587"/>
              <a:chOff x="-1141405" y="2245329"/>
              <a:chExt cx="336848" cy="355600"/>
            </a:xfrm>
          </p:grpSpPr>
          <p:sp>
            <p:nvSpPr>
              <p:cNvPr id="734" name="Google Shape;734;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 name="Google Shape;738;p37"/>
          <p:cNvGrpSpPr/>
          <p:nvPr/>
        </p:nvGrpSpPr>
        <p:grpSpPr>
          <a:xfrm>
            <a:off x="6648538" y="4033243"/>
            <a:ext cx="538155" cy="568125"/>
            <a:chOff x="-3171395" y="736983"/>
            <a:chExt cx="1712232" cy="1807587"/>
          </a:xfrm>
        </p:grpSpPr>
        <p:grpSp>
          <p:nvGrpSpPr>
            <p:cNvPr id="739" name="Google Shape;739;p37"/>
            <p:cNvGrpSpPr/>
            <p:nvPr/>
          </p:nvGrpSpPr>
          <p:grpSpPr>
            <a:xfrm>
              <a:off x="-3128356" y="827596"/>
              <a:ext cx="1626149" cy="1626342"/>
              <a:chOff x="-4570025" y="-195475"/>
              <a:chExt cx="1932900" cy="1932900"/>
            </a:xfrm>
          </p:grpSpPr>
          <p:sp>
            <p:nvSpPr>
              <p:cNvPr id="740" name="Google Shape;740;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7"/>
            <p:cNvGrpSpPr/>
            <p:nvPr/>
          </p:nvGrpSpPr>
          <p:grpSpPr>
            <a:xfrm>
              <a:off x="-3171395" y="736983"/>
              <a:ext cx="1712232" cy="1807587"/>
              <a:chOff x="-1141405" y="2245329"/>
              <a:chExt cx="336848" cy="355600"/>
            </a:xfrm>
          </p:grpSpPr>
          <p:sp>
            <p:nvSpPr>
              <p:cNvPr id="743" name="Google Shape;743;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 name="Google Shape;747;p37"/>
          <p:cNvSpPr/>
          <p:nvPr/>
        </p:nvSpPr>
        <p:spPr>
          <a:xfrm>
            <a:off x="805213" y="4385663"/>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37"/>
          <p:cNvGrpSpPr/>
          <p:nvPr/>
        </p:nvGrpSpPr>
        <p:grpSpPr>
          <a:xfrm>
            <a:off x="3290189" y="572814"/>
            <a:ext cx="1019434" cy="1027096"/>
            <a:chOff x="2519184" y="1536959"/>
            <a:chExt cx="1577583" cy="1589440"/>
          </a:xfrm>
        </p:grpSpPr>
        <p:sp>
          <p:nvSpPr>
            <p:cNvPr id="750" name="Google Shape;750;p37"/>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7"/>
          <p:cNvGrpSpPr/>
          <p:nvPr/>
        </p:nvGrpSpPr>
        <p:grpSpPr>
          <a:xfrm>
            <a:off x="6319144" y="2465751"/>
            <a:ext cx="1608015" cy="957696"/>
            <a:chOff x="3024078" y="1987423"/>
            <a:chExt cx="3101881" cy="1847763"/>
          </a:xfrm>
        </p:grpSpPr>
        <p:grpSp>
          <p:nvGrpSpPr>
            <p:cNvPr id="784" name="Google Shape;784;p37"/>
            <p:cNvGrpSpPr/>
            <p:nvPr/>
          </p:nvGrpSpPr>
          <p:grpSpPr>
            <a:xfrm>
              <a:off x="3339466" y="2138929"/>
              <a:ext cx="2455292" cy="1617889"/>
              <a:chOff x="-3209756" y="1803812"/>
              <a:chExt cx="2235335" cy="1472951"/>
            </a:xfrm>
          </p:grpSpPr>
          <p:grpSp>
            <p:nvGrpSpPr>
              <p:cNvPr id="785" name="Google Shape;785;p37"/>
              <p:cNvGrpSpPr/>
              <p:nvPr/>
            </p:nvGrpSpPr>
            <p:grpSpPr>
              <a:xfrm>
                <a:off x="-1885420" y="1803812"/>
                <a:ext cx="163333" cy="251385"/>
                <a:chOff x="-3916750" y="2838725"/>
                <a:chExt cx="106150" cy="163375"/>
              </a:xfrm>
            </p:grpSpPr>
            <p:sp>
              <p:nvSpPr>
                <p:cNvPr id="786" name="Google Shape;786;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37"/>
              <p:cNvGrpSpPr/>
              <p:nvPr/>
            </p:nvGrpSpPr>
            <p:grpSpPr>
              <a:xfrm>
                <a:off x="-1137754" y="2214606"/>
                <a:ext cx="163333" cy="251385"/>
                <a:chOff x="-3916750" y="2838725"/>
                <a:chExt cx="106150" cy="163375"/>
              </a:xfrm>
            </p:grpSpPr>
            <p:sp>
              <p:nvSpPr>
                <p:cNvPr id="793" name="Google Shape;793;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7"/>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7"/>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7"/>
              <p:cNvGrpSpPr/>
              <p:nvPr/>
            </p:nvGrpSpPr>
            <p:grpSpPr>
              <a:xfrm>
                <a:off x="-3209756" y="2554613"/>
                <a:ext cx="163333" cy="251385"/>
                <a:chOff x="-3916750" y="2838725"/>
                <a:chExt cx="106150" cy="163375"/>
              </a:xfrm>
            </p:grpSpPr>
            <p:sp>
              <p:nvSpPr>
                <p:cNvPr id="870" name="Google Shape;870;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7"/>
              <p:cNvGrpSpPr/>
              <p:nvPr/>
            </p:nvGrpSpPr>
            <p:grpSpPr>
              <a:xfrm>
                <a:off x="-2491885" y="3025377"/>
                <a:ext cx="163333" cy="251385"/>
                <a:chOff x="-3916750" y="2838725"/>
                <a:chExt cx="106150" cy="163375"/>
              </a:xfrm>
            </p:grpSpPr>
            <p:sp>
              <p:nvSpPr>
                <p:cNvPr id="877" name="Google Shape;877;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3" name="Google Shape;883;p37"/>
            <p:cNvGrpSpPr/>
            <p:nvPr/>
          </p:nvGrpSpPr>
          <p:grpSpPr>
            <a:xfrm>
              <a:off x="3792143" y="3346195"/>
              <a:ext cx="814292" cy="488991"/>
              <a:chOff x="3357500" y="1620888"/>
              <a:chExt cx="867375" cy="457300"/>
            </a:xfrm>
          </p:grpSpPr>
          <p:sp>
            <p:nvSpPr>
              <p:cNvPr id="884" name="Google Shape;88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7"/>
            <p:cNvGrpSpPr/>
            <p:nvPr/>
          </p:nvGrpSpPr>
          <p:grpSpPr>
            <a:xfrm>
              <a:off x="3024078" y="2806336"/>
              <a:ext cx="814292" cy="488991"/>
              <a:chOff x="3357500" y="1620888"/>
              <a:chExt cx="867375" cy="457300"/>
            </a:xfrm>
          </p:grpSpPr>
          <p:sp>
            <p:nvSpPr>
              <p:cNvPr id="889" name="Google Shape;88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7"/>
            <p:cNvGrpSpPr/>
            <p:nvPr/>
          </p:nvGrpSpPr>
          <p:grpSpPr>
            <a:xfrm>
              <a:off x="4482582" y="1987423"/>
              <a:ext cx="814292" cy="488991"/>
              <a:chOff x="3357500" y="1620888"/>
              <a:chExt cx="867375" cy="457300"/>
            </a:xfrm>
          </p:grpSpPr>
          <p:sp>
            <p:nvSpPr>
              <p:cNvPr id="894" name="Google Shape;89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7"/>
            <p:cNvGrpSpPr/>
            <p:nvPr/>
          </p:nvGrpSpPr>
          <p:grpSpPr>
            <a:xfrm>
              <a:off x="5311667" y="2439653"/>
              <a:ext cx="814292" cy="488991"/>
              <a:chOff x="3357500" y="1620888"/>
              <a:chExt cx="867375" cy="457300"/>
            </a:xfrm>
          </p:grpSpPr>
          <p:sp>
            <p:nvSpPr>
              <p:cNvPr id="899" name="Google Shape;89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Seeding</a:t>
            </a:r>
            <a:endParaRPr/>
          </a:p>
        </p:txBody>
      </p:sp>
      <p:grpSp>
        <p:nvGrpSpPr>
          <p:cNvPr id="1624" name="Google Shape;1624;p46"/>
          <p:cNvGrpSpPr/>
          <p:nvPr/>
        </p:nvGrpSpPr>
        <p:grpSpPr>
          <a:xfrm>
            <a:off x="-256529" y="2458943"/>
            <a:ext cx="1779549" cy="1060062"/>
            <a:chOff x="3024078" y="1987423"/>
            <a:chExt cx="3101881" cy="1847763"/>
          </a:xfrm>
        </p:grpSpPr>
        <p:grpSp>
          <p:nvGrpSpPr>
            <p:cNvPr id="1625" name="Google Shape;1625;p46"/>
            <p:cNvGrpSpPr/>
            <p:nvPr/>
          </p:nvGrpSpPr>
          <p:grpSpPr>
            <a:xfrm>
              <a:off x="3339466" y="2138929"/>
              <a:ext cx="2455292" cy="1617889"/>
              <a:chOff x="-3209756" y="1803812"/>
              <a:chExt cx="2235335" cy="1472951"/>
            </a:xfrm>
          </p:grpSpPr>
          <p:grpSp>
            <p:nvGrpSpPr>
              <p:cNvPr id="1626" name="Google Shape;1626;p46"/>
              <p:cNvGrpSpPr/>
              <p:nvPr/>
            </p:nvGrpSpPr>
            <p:grpSpPr>
              <a:xfrm>
                <a:off x="-1885420" y="1803812"/>
                <a:ext cx="163333" cy="251385"/>
                <a:chOff x="-3916750" y="2838725"/>
                <a:chExt cx="106150" cy="163375"/>
              </a:xfrm>
            </p:grpSpPr>
            <p:sp>
              <p:nvSpPr>
                <p:cNvPr id="1627" name="Google Shape;1627;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1137754" y="2214606"/>
                <a:ext cx="163333" cy="251385"/>
                <a:chOff x="-3916750" y="2838725"/>
                <a:chExt cx="106150" cy="163375"/>
              </a:xfrm>
            </p:grpSpPr>
            <p:sp>
              <p:nvSpPr>
                <p:cNvPr id="1634" name="Google Shape;1634;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46"/>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6"/>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46"/>
              <p:cNvGrpSpPr/>
              <p:nvPr/>
            </p:nvGrpSpPr>
            <p:grpSpPr>
              <a:xfrm>
                <a:off x="-3209756" y="2554613"/>
                <a:ext cx="163333" cy="251385"/>
                <a:chOff x="-3916750" y="2838725"/>
                <a:chExt cx="106150" cy="163375"/>
              </a:xfrm>
            </p:grpSpPr>
            <p:sp>
              <p:nvSpPr>
                <p:cNvPr id="1711" name="Google Shape;1711;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6"/>
              <p:cNvGrpSpPr/>
              <p:nvPr/>
            </p:nvGrpSpPr>
            <p:grpSpPr>
              <a:xfrm>
                <a:off x="-2491885" y="3025377"/>
                <a:ext cx="163333" cy="251385"/>
                <a:chOff x="-3916750" y="2838725"/>
                <a:chExt cx="106150" cy="163375"/>
              </a:xfrm>
            </p:grpSpPr>
            <p:sp>
              <p:nvSpPr>
                <p:cNvPr id="1718" name="Google Shape;1718;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4" name="Google Shape;1724;p46"/>
            <p:cNvGrpSpPr/>
            <p:nvPr/>
          </p:nvGrpSpPr>
          <p:grpSpPr>
            <a:xfrm>
              <a:off x="3792143" y="3346195"/>
              <a:ext cx="814292" cy="488991"/>
              <a:chOff x="3357500" y="1620888"/>
              <a:chExt cx="867375" cy="457300"/>
            </a:xfrm>
          </p:grpSpPr>
          <p:sp>
            <p:nvSpPr>
              <p:cNvPr id="1725" name="Google Shape;172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46"/>
            <p:cNvGrpSpPr/>
            <p:nvPr/>
          </p:nvGrpSpPr>
          <p:grpSpPr>
            <a:xfrm>
              <a:off x="3024078" y="2806336"/>
              <a:ext cx="814292" cy="488991"/>
              <a:chOff x="3357500" y="1620888"/>
              <a:chExt cx="867375" cy="457300"/>
            </a:xfrm>
          </p:grpSpPr>
          <p:sp>
            <p:nvSpPr>
              <p:cNvPr id="1730" name="Google Shape;173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46"/>
            <p:cNvGrpSpPr/>
            <p:nvPr/>
          </p:nvGrpSpPr>
          <p:grpSpPr>
            <a:xfrm>
              <a:off x="4482582" y="1987423"/>
              <a:ext cx="814292" cy="488991"/>
              <a:chOff x="3357500" y="1620888"/>
              <a:chExt cx="867375" cy="457300"/>
            </a:xfrm>
          </p:grpSpPr>
          <p:sp>
            <p:nvSpPr>
              <p:cNvPr id="1735" name="Google Shape;173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46"/>
            <p:cNvGrpSpPr/>
            <p:nvPr/>
          </p:nvGrpSpPr>
          <p:grpSpPr>
            <a:xfrm>
              <a:off x="5311667" y="2439653"/>
              <a:ext cx="814292" cy="488991"/>
              <a:chOff x="3357500" y="1620888"/>
              <a:chExt cx="867375" cy="457300"/>
            </a:xfrm>
          </p:grpSpPr>
          <p:sp>
            <p:nvSpPr>
              <p:cNvPr id="1740" name="Google Shape;174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4" name="Google Shape;1744;p46"/>
          <p:cNvGrpSpPr/>
          <p:nvPr/>
        </p:nvGrpSpPr>
        <p:grpSpPr>
          <a:xfrm>
            <a:off x="224095" y="1349537"/>
            <a:ext cx="736602" cy="777624"/>
            <a:chOff x="-3171395" y="736983"/>
            <a:chExt cx="1712232" cy="1807587"/>
          </a:xfrm>
        </p:grpSpPr>
        <p:grpSp>
          <p:nvGrpSpPr>
            <p:cNvPr id="1745" name="Google Shape;1745;p46"/>
            <p:cNvGrpSpPr/>
            <p:nvPr/>
          </p:nvGrpSpPr>
          <p:grpSpPr>
            <a:xfrm>
              <a:off x="-3128356" y="827596"/>
              <a:ext cx="1626149" cy="1626342"/>
              <a:chOff x="-4570025" y="-195475"/>
              <a:chExt cx="1932900" cy="1932900"/>
            </a:xfrm>
          </p:grpSpPr>
          <p:sp>
            <p:nvSpPr>
              <p:cNvPr id="1746" name="Google Shape;1746;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6"/>
            <p:cNvGrpSpPr/>
            <p:nvPr/>
          </p:nvGrpSpPr>
          <p:grpSpPr>
            <a:xfrm>
              <a:off x="-3171395" y="736983"/>
              <a:ext cx="1712232" cy="1807587"/>
              <a:chOff x="-1141405" y="2245329"/>
              <a:chExt cx="336848" cy="355600"/>
            </a:xfrm>
          </p:grpSpPr>
          <p:sp>
            <p:nvSpPr>
              <p:cNvPr id="1749" name="Google Shape;1749;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3" name="Google Shape;1753;p46"/>
          <p:cNvGrpSpPr/>
          <p:nvPr/>
        </p:nvGrpSpPr>
        <p:grpSpPr>
          <a:xfrm>
            <a:off x="7834581" y="3895808"/>
            <a:ext cx="596199" cy="629402"/>
            <a:chOff x="-3171395" y="736983"/>
            <a:chExt cx="1712232" cy="1807587"/>
          </a:xfrm>
        </p:grpSpPr>
        <p:grpSp>
          <p:nvGrpSpPr>
            <p:cNvPr id="1754" name="Google Shape;1754;p46"/>
            <p:cNvGrpSpPr/>
            <p:nvPr/>
          </p:nvGrpSpPr>
          <p:grpSpPr>
            <a:xfrm>
              <a:off x="-3128356" y="827596"/>
              <a:ext cx="1626149" cy="1626342"/>
              <a:chOff x="-4570025" y="-195475"/>
              <a:chExt cx="1932900" cy="1932900"/>
            </a:xfrm>
          </p:grpSpPr>
          <p:sp>
            <p:nvSpPr>
              <p:cNvPr id="1755" name="Google Shape;1755;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46"/>
            <p:cNvGrpSpPr/>
            <p:nvPr/>
          </p:nvGrpSpPr>
          <p:grpSpPr>
            <a:xfrm>
              <a:off x="-3171395" y="736983"/>
              <a:ext cx="1712232" cy="1807587"/>
              <a:chOff x="-1141405" y="2245329"/>
              <a:chExt cx="336848" cy="355600"/>
            </a:xfrm>
          </p:grpSpPr>
          <p:sp>
            <p:nvSpPr>
              <p:cNvPr id="1758" name="Google Shape;1758;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62" name="Google Shape;1762;p46"/>
          <p:cNvPicPr preferRelativeResize="0"/>
          <p:nvPr/>
        </p:nvPicPr>
        <p:blipFill rotWithShape="1">
          <a:blip r:embed="rId3">
            <a:alphaModFix/>
          </a:blip>
          <a:srcRect b="8704" l="0" r="0" t="8704"/>
          <a:stretch/>
        </p:blipFill>
        <p:spPr>
          <a:xfrm>
            <a:off x="1784300" y="1217075"/>
            <a:ext cx="6646474" cy="3308132"/>
          </a:xfrm>
          <a:prstGeom prst="rect">
            <a:avLst/>
          </a:prstGeom>
          <a:noFill/>
          <a:ln>
            <a:noFill/>
          </a:ln>
        </p:spPr>
      </p:pic>
      <p:sp>
        <p:nvSpPr>
          <p:cNvPr id="1763" name="Google Shape;1763;p46"/>
          <p:cNvSpPr/>
          <p:nvPr/>
        </p:nvSpPr>
        <p:spPr>
          <a:xfrm rot="10800000">
            <a:off x="532000" y="3519000"/>
            <a:ext cx="202500" cy="204000"/>
          </a:xfrm>
          <a:prstGeom prst="ellips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4000"/>
                                        <p:tgtEl>
                                          <p:spTgt spid="1763"/>
                                        </p:tgtEl>
                                        <p:attrNameLst>
                                          <p:attrName>ppt_y</p:attrName>
                                        </p:attrNameLst>
                                      </p:cBhvr>
                                      <p:tavLst>
                                        <p:tav fmla="" tm="0">
                                          <p:val>
                                            <p:strVal val="#ppt_y"/>
                                          </p:val>
                                        </p:tav>
                                        <p:tav fmla="" tm="100000">
                                          <p:val>
                                            <p:strVal val="#ppt_y+1"/>
                                          </p:val>
                                        </p:tav>
                                      </p:tavLst>
                                    </p:anim>
                                    <p:set>
                                      <p:cBhvr>
                                        <p:cTn dur="1" fill="hold">
                                          <p:stCondLst>
                                            <p:cond delay="4000"/>
                                          </p:stCondLst>
                                        </p:cTn>
                                        <p:tgtEl>
                                          <p:spTgt spid="1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of the Simulation (Drone1)</a:t>
            </a:r>
            <a:endParaRPr/>
          </a:p>
        </p:txBody>
      </p:sp>
      <p:pic>
        <p:nvPicPr>
          <p:cNvPr id="1769" name="Google Shape;1769;p47" title="AI-supported UAV Swarm">
            <a:hlinkClick r:id="rId3"/>
          </p:cNvPr>
          <p:cNvPicPr preferRelativeResize="0"/>
          <p:nvPr/>
        </p:nvPicPr>
        <p:blipFill>
          <a:blip r:embed="rId4">
            <a:alphaModFix/>
          </a:blip>
          <a:stretch>
            <a:fillRect/>
          </a:stretch>
        </p:blipFill>
        <p:spPr>
          <a:xfrm>
            <a:off x="538275" y="1118725"/>
            <a:ext cx="6434300" cy="3619325"/>
          </a:xfrm>
          <a:prstGeom prst="rect">
            <a:avLst/>
          </a:prstGeom>
          <a:noFill/>
          <a:ln>
            <a:noFill/>
          </a:ln>
        </p:spPr>
      </p:pic>
      <p:pic>
        <p:nvPicPr>
          <p:cNvPr id="1770" name="Google Shape;1770;p47"/>
          <p:cNvPicPr preferRelativeResize="0"/>
          <p:nvPr/>
        </p:nvPicPr>
        <p:blipFill>
          <a:blip r:embed="rId5">
            <a:alphaModFix/>
          </a:blip>
          <a:stretch>
            <a:fillRect/>
          </a:stretch>
        </p:blipFill>
        <p:spPr>
          <a:xfrm>
            <a:off x="6972574" y="1480305"/>
            <a:ext cx="2215025" cy="26529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Improvements</a:t>
            </a:r>
            <a:endParaRPr/>
          </a:p>
        </p:txBody>
      </p:sp>
      <p:sp>
        <p:nvSpPr>
          <p:cNvPr id="1776" name="Google Shape;1776;p48"/>
          <p:cNvSpPr txBox="1"/>
          <p:nvPr>
            <p:ph idx="1" type="subTitle"/>
          </p:nvPr>
        </p:nvSpPr>
        <p:spPr>
          <a:xfrm>
            <a:off x="713750" y="3073400"/>
            <a:ext cx="2305500" cy="10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 system scalability by converting Voxel maps to Octomaps and using ROS for 3D</a:t>
            </a:r>
            <a:r>
              <a:rPr lang="en"/>
              <a:t> pathfindi</a:t>
            </a:r>
            <a:r>
              <a:rPr lang="en"/>
              <a:t>ng</a:t>
            </a:r>
            <a:endParaRPr/>
          </a:p>
        </p:txBody>
      </p:sp>
      <p:sp>
        <p:nvSpPr>
          <p:cNvPr id="1777" name="Google Shape;1777;p48"/>
          <p:cNvSpPr txBox="1"/>
          <p:nvPr>
            <p:ph idx="2" type="subTitle"/>
          </p:nvPr>
        </p:nvSpPr>
        <p:spPr>
          <a:xfrm>
            <a:off x="713213" y="25957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Pathfinding</a:t>
            </a:r>
            <a:endParaRPr/>
          </a:p>
        </p:txBody>
      </p:sp>
      <p:grpSp>
        <p:nvGrpSpPr>
          <p:cNvPr id="1778" name="Google Shape;1778;p48"/>
          <p:cNvGrpSpPr/>
          <p:nvPr/>
        </p:nvGrpSpPr>
        <p:grpSpPr>
          <a:xfrm>
            <a:off x="1659354" y="1981777"/>
            <a:ext cx="413248" cy="385950"/>
            <a:chOff x="1427723" y="2549259"/>
            <a:chExt cx="491962" cy="459464"/>
          </a:xfrm>
        </p:grpSpPr>
        <p:sp>
          <p:nvSpPr>
            <p:cNvPr id="1779" name="Google Shape;1779;p48"/>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48"/>
          <p:cNvGrpSpPr/>
          <p:nvPr/>
        </p:nvGrpSpPr>
        <p:grpSpPr>
          <a:xfrm>
            <a:off x="8270288" y="4048025"/>
            <a:ext cx="757976" cy="672190"/>
            <a:chOff x="7464925" y="-1654250"/>
            <a:chExt cx="757976" cy="672190"/>
          </a:xfrm>
        </p:grpSpPr>
        <p:sp>
          <p:nvSpPr>
            <p:cNvPr id="1806" name="Google Shape;1806;p48"/>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8"/>
          <p:cNvGrpSpPr/>
          <p:nvPr/>
        </p:nvGrpSpPr>
        <p:grpSpPr>
          <a:xfrm>
            <a:off x="7772838" y="4267843"/>
            <a:ext cx="538155" cy="568125"/>
            <a:chOff x="-3171395" y="736983"/>
            <a:chExt cx="1712232" cy="1807587"/>
          </a:xfrm>
        </p:grpSpPr>
        <p:grpSp>
          <p:nvGrpSpPr>
            <p:cNvPr id="1809" name="Google Shape;1809;p48"/>
            <p:cNvGrpSpPr/>
            <p:nvPr/>
          </p:nvGrpSpPr>
          <p:grpSpPr>
            <a:xfrm>
              <a:off x="-3128356" y="827596"/>
              <a:ext cx="1626149" cy="1626342"/>
              <a:chOff x="-4570025" y="-195475"/>
              <a:chExt cx="1932900" cy="1932900"/>
            </a:xfrm>
          </p:grpSpPr>
          <p:sp>
            <p:nvSpPr>
              <p:cNvPr id="1810" name="Google Shape;1810;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8"/>
            <p:cNvGrpSpPr/>
            <p:nvPr/>
          </p:nvGrpSpPr>
          <p:grpSpPr>
            <a:xfrm>
              <a:off x="-3171395" y="736983"/>
              <a:ext cx="1712232" cy="1807587"/>
              <a:chOff x="-1141405" y="2245329"/>
              <a:chExt cx="336848" cy="355600"/>
            </a:xfrm>
          </p:grpSpPr>
          <p:sp>
            <p:nvSpPr>
              <p:cNvPr id="1813" name="Google Shape;1813;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7" name="Google Shape;1817;p48"/>
          <p:cNvGrpSpPr/>
          <p:nvPr/>
        </p:nvGrpSpPr>
        <p:grpSpPr>
          <a:xfrm>
            <a:off x="256145" y="1307374"/>
            <a:ext cx="736602" cy="777624"/>
            <a:chOff x="-3171395" y="736983"/>
            <a:chExt cx="1712232" cy="1807587"/>
          </a:xfrm>
        </p:grpSpPr>
        <p:grpSp>
          <p:nvGrpSpPr>
            <p:cNvPr id="1818" name="Google Shape;1818;p48"/>
            <p:cNvGrpSpPr/>
            <p:nvPr/>
          </p:nvGrpSpPr>
          <p:grpSpPr>
            <a:xfrm>
              <a:off x="-3128356" y="827596"/>
              <a:ext cx="1626149" cy="1626342"/>
              <a:chOff x="-4570025" y="-195475"/>
              <a:chExt cx="1932900" cy="1932900"/>
            </a:xfrm>
          </p:grpSpPr>
          <p:sp>
            <p:nvSpPr>
              <p:cNvPr id="1819" name="Google Shape;1819;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8"/>
            <p:cNvGrpSpPr/>
            <p:nvPr/>
          </p:nvGrpSpPr>
          <p:grpSpPr>
            <a:xfrm>
              <a:off x="-3171395" y="736983"/>
              <a:ext cx="1712232" cy="1807587"/>
              <a:chOff x="-1141405" y="2245329"/>
              <a:chExt cx="336848" cy="355600"/>
            </a:xfrm>
          </p:grpSpPr>
          <p:sp>
            <p:nvSpPr>
              <p:cNvPr id="1822" name="Google Shape;1822;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6" name="Google Shape;1826;p48"/>
          <p:cNvGrpSpPr/>
          <p:nvPr/>
        </p:nvGrpSpPr>
        <p:grpSpPr>
          <a:xfrm>
            <a:off x="6886943" y="445031"/>
            <a:ext cx="1746235" cy="1092954"/>
            <a:chOff x="660857" y="991303"/>
            <a:chExt cx="2504639" cy="1567634"/>
          </a:xfrm>
        </p:grpSpPr>
        <p:sp>
          <p:nvSpPr>
            <p:cNvPr id="1827" name="Google Shape;1827;p48"/>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8"/>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8"/>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48"/>
            <p:cNvGrpSpPr/>
            <p:nvPr/>
          </p:nvGrpSpPr>
          <p:grpSpPr>
            <a:xfrm>
              <a:off x="758116" y="1057260"/>
              <a:ext cx="2260120" cy="1352706"/>
              <a:chOff x="770076" y="1073509"/>
              <a:chExt cx="2537750" cy="1518871"/>
            </a:xfrm>
          </p:grpSpPr>
          <p:sp>
            <p:nvSpPr>
              <p:cNvPr id="1890" name="Google Shape;1890;p48"/>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4" name="Google Shape;1894;p48"/>
          <p:cNvSpPr txBox="1"/>
          <p:nvPr>
            <p:ph idx="3" type="subTitle"/>
          </p:nvPr>
        </p:nvSpPr>
        <p:spPr>
          <a:xfrm>
            <a:off x="6243300" y="30734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make the code work globally on every system without changing the locally-set coordinate</a:t>
            </a:r>
            <a:endParaRPr/>
          </a:p>
        </p:txBody>
      </p:sp>
      <p:sp>
        <p:nvSpPr>
          <p:cNvPr id="1895" name="Google Shape;1895;p48"/>
          <p:cNvSpPr txBox="1"/>
          <p:nvPr>
            <p:ph idx="4" type="subTitle"/>
          </p:nvPr>
        </p:nvSpPr>
        <p:spPr>
          <a:xfrm>
            <a:off x="6243288" y="26099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GPS Coordinates</a:t>
            </a:r>
            <a:endParaRPr/>
          </a:p>
        </p:txBody>
      </p:sp>
      <p:grpSp>
        <p:nvGrpSpPr>
          <p:cNvPr id="1896" name="Google Shape;1896;p48"/>
          <p:cNvGrpSpPr/>
          <p:nvPr/>
        </p:nvGrpSpPr>
        <p:grpSpPr>
          <a:xfrm>
            <a:off x="7188627" y="1967609"/>
            <a:ext cx="414853" cy="414282"/>
            <a:chOff x="2281917" y="2542973"/>
            <a:chExt cx="493873" cy="493193"/>
          </a:xfrm>
        </p:grpSpPr>
        <p:sp>
          <p:nvSpPr>
            <p:cNvPr id="1897" name="Google Shape;1897;p48"/>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48"/>
          <p:cNvSpPr txBox="1"/>
          <p:nvPr>
            <p:ph idx="6" type="subTitle"/>
          </p:nvPr>
        </p:nvSpPr>
        <p:spPr>
          <a:xfrm>
            <a:off x="3543988" y="2603800"/>
            <a:ext cx="2305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 Obstacle Avoidance </a:t>
            </a:r>
            <a:endParaRPr/>
          </a:p>
        </p:txBody>
      </p:sp>
      <p:grpSp>
        <p:nvGrpSpPr>
          <p:cNvPr id="1915" name="Google Shape;1915;p48"/>
          <p:cNvGrpSpPr/>
          <p:nvPr/>
        </p:nvGrpSpPr>
        <p:grpSpPr>
          <a:xfrm>
            <a:off x="4423472" y="1967781"/>
            <a:ext cx="414282" cy="413955"/>
            <a:chOff x="3942935" y="4111198"/>
            <a:chExt cx="493193" cy="492804"/>
          </a:xfrm>
        </p:grpSpPr>
        <p:sp>
          <p:nvSpPr>
            <p:cNvPr id="1916" name="Google Shape;1916;p48"/>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48"/>
          <p:cNvSpPr txBox="1"/>
          <p:nvPr>
            <p:ph idx="5" type="subTitle"/>
          </p:nvPr>
        </p:nvSpPr>
        <p:spPr>
          <a:xfrm>
            <a:off x="3478513" y="3087400"/>
            <a:ext cx="2305500" cy="12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LIDAR implementation or camera-based sensing to detect and avoid obstacles more efficiently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grpSp>
        <p:nvGrpSpPr>
          <p:cNvPr id="1938" name="Google Shape;1938;p49"/>
          <p:cNvGrpSpPr/>
          <p:nvPr/>
        </p:nvGrpSpPr>
        <p:grpSpPr>
          <a:xfrm>
            <a:off x="5458080" y="1834740"/>
            <a:ext cx="3487545" cy="2092662"/>
            <a:chOff x="1536400" y="1138450"/>
            <a:chExt cx="3283632" cy="1970492"/>
          </a:xfrm>
        </p:grpSpPr>
        <p:sp>
          <p:nvSpPr>
            <p:cNvPr id="1939" name="Google Shape;1939;p49"/>
            <p:cNvSpPr/>
            <p:nvPr/>
          </p:nvSpPr>
          <p:spPr>
            <a:xfrm>
              <a:off x="1806687" y="2137170"/>
              <a:ext cx="815125" cy="268558"/>
            </a:xfrm>
            <a:custGeom>
              <a:rect b="b" l="l" r="r" t="t"/>
              <a:pathLst>
                <a:path extrusionOk="0" h="3864" w="11728">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1821074" y="2218138"/>
              <a:ext cx="230053" cy="187587"/>
            </a:xfrm>
            <a:custGeom>
              <a:rect b="b" l="l" r="r" t="t"/>
              <a:pathLst>
                <a:path extrusionOk="0" h="2699" w="331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3665478" y="2022078"/>
              <a:ext cx="858703" cy="229567"/>
            </a:xfrm>
            <a:custGeom>
              <a:rect b="b" l="l" r="r" t="t"/>
              <a:pathLst>
                <a:path extrusionOk="0" h="3303" w="12355">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1820101" y="2190338"/>
              <a:ext cx="135252" cy="158327"/>
            </a:xfrm>
            <a:custGeom>
              <a:rect b="b" l="l" r="r" t="t"/>
              <a:pathLst>
                <a:path extrusionOk="0" h="2278" w="1946">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4382375" y="2001645"/>
              <a:ext cx="141785" cy="197109"/>
            </a:xfrm>
            <a:custGeom>
              <a:rect b="b" l="l" r="r" t="t"/>
              <a:pathLst>
                <a:path extrusionOk="0" h="2836" w="204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3018220" y="2541106"/>
              <a:ext cx="236865" cy="567835"/>
            </a:xfrm>
            <a:custGeom>
              <a:rect b="b" l="l" r="r" t="t"/>
              <a:pathLst>
                <a:path extrusionOk="0" h="8170" w="3408">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3037471" y="2905497"/>
              <a:ext cx="195302" cy="145260"/>
            </a:xfrm>
            <a:custGeom>
              <a:rect b="b" l="l" r="r" t="t"/>
              <a:pathLst>
                <a:path extrusionOk="0" h="2090" w="281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1806896" y="2137101"/>
              <a:ext cx="814917" cy="218168"/>
            </a:xfrm>
            <a:custGeom>
              <a:rect b="b" l="l" r="r" t="t"/>
              <a:pathLst>
                <a:path extrusionOk="0" h="3139" w="11725">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3665478" y="2004911"/>
              <a:ext cx="859051" cy="193773"/>
            </a:xfrm>
            <a:custGeom>
              <a:rect b="b" l="l" r="r" t="t"/>
              <a:pathLst>
                <a:path extrusionOk="0" h="2788" w="1236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3018220" y="2541106"/>
              <a:ext cx="236865" cy="467960"/>
            </a:xfrm>
            <a:custGeom>
              <a:rect b="b" l="l" r="r" t="t"/>
              <a:pathLst>
                <a:path extrusionOk="0" h="6733" w="3408">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3253548" y="1381632"/>
              <a:ext cx="204893" cy="581805"/>
            </a:xfrm>
            <a:custGeom>
              <a:rect b="b" l="l" r="r" t="t"/>
              <a:pathLst>
                <a:path extrusionOk="0" h="8371" w="2948">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1827190" y="2113818"/>
              <a:ext cx="794622" cy="157562"/>
            </a:xfrm>
            <a:custGeom>
              <a:rect b="b" l="l" r="r" t="t"/>
              <a:pathLst>
                <a:path extrusionOk="0" h="2267" w="11433">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2508295" y="2087338"/>
              <a:ext cx="312205" cy="239992"/>
            </a:xfrm>
            <a:custGeom>
              <a:rect b="b" l="l" r="r" t="t"/>
              <a:pathLst>
                <a:path extrusionOk="0" h="3453" w="4492">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1883555" y="2142661"/>
              <a:ext cx="95427" cy="54976"/>
            </a:xfrm>
            <a:custGeom>
              <a:rect b="b" l="l" r="r" t="t"/>
              <a:pathLst>
                <a:path extrusionOk="0" h="791" w="1373">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2560351" y="2067461"/>
              <a:ext cx="429873" cy="197526"/>
            </a:xfrm>
            <a:custGeom>
              <a:rect b="b" l="l" r="r" t="t"/>
              <a:pathLst>
                <a:path extrusionOk="0" h="2842" w="6185">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2535956" y="1617794"/>
              <a:ext cx="1525163" cy="1001879"/>
            </a:xfrm>
            <a:custGeom>
              <a:rect b="b" l="l" r="r" t="t"/>
              <a:pathLst>
                <a:path extrusionOk="0" h="14415" w="21944">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2564729" y="2386399"/>
              <a:ext cx="375314" cy="205310"/>
            </a:xfrm>
            <a:custGeom>
              <a:rect b="b" l="l" r="r" t="t"/>
              <a:pathLst>
                <a:path extrusionOk="0" h="2954" w="540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3167229" y="1617794"/>
              <a:ext cx="853352" cy="827566"/>
            </a:xfrm>
            <a:custGeom>
              <a:rect b="b" l="l" r="r" t="t"/>
              <a:pathLst>
                <a:path extrusionOk="0" h="11907" w="12278">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3665478" y="1957442"/>
              <a:ext cx="858842" cy="157284"/>
            </a:xfrm>
            <a:custGeom>
              <a:rect b="b" l="l" r="r" t="t"/>
              <a:pathLst>
                <a:path extrusionOk="0" h="2263" w="12357">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4372506" y="1986215"/>
              <a:ext cx="95427" cy="55046"/>
            </a:xfrm>
            <a:custGeom>
              <a:rect b="b" l="l" r="r" t="t"/>
              <a:pathLst>
                <a:path extrusionOk="0" h="792" w="1373">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3032884" y="2512542"/>
              <a:ext cx="206214" cy="412636"/>
            </a:xfrm>
            <a:custGeom>
              <a:rect b="b" l="l" r="r" t="t"/>
              <a:pathLst>
                <a:path extrusionOk="0" h="5937" w="2967">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2951708" y="2330937"/>
              <a:ext cx="350849" cy="261746"/>
            </a:xfrm>
            <a:custGeom>
              <a:rect b="b" l="l" r="r" t="t"/>
              <a:pathLst>
                <a:path extrusionOk="0" h="3766" w="5048">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3087373" y="2837734"/>
              <a:ext cx="95427" cy="55046"/>
            </a:xfrm>
            <a:custGeom>
              <a:rect b="b" l="l" r="r" t="t"/>
              <a:pathLst>
                <a:path extrusionOk="0" h="792" w="1373">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3426674" y="1956817"/>
              <a:ext cx="382820" cy="204476"/>
            </a:xfrm>
            <a:custGeom>
              <a:rect b="b" l="l" r="r" t="t"/>
              <a:pathLst>
                <a:path extrusionOk="0" h="2942" w="5508">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3251185" y="1338194"/>
              <a:ext cx="207256" cy="541424"/>
            </a:xfrm>
            <a:custGeom>
              <a:rect b="b" l="l" r="r" t="t"/>
              <a:pathLst>
                <a:path extrusionOk="0" h="7790" w="2982">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3306160" y="1370581"/>
              <a:ext cx="95288" cy="54976"/>
            </a:xfrm>
            <a:custGeom>
              <a:rect b="b" l="l" r="r" t="t"/>
              <a:pathLst>
                <a:path extrusionOk="0" h="791" w="1371">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3144989" y="1776255"/>
              <a:ext cx="308452" cy="175841"/>
            </a:xfrm>
            <a:custGeom>
              <a:rect b="b" l="l" r="r" t="t"/>
              <a:pathLst>
                <a:path extrusionOk="0" h="2530" w="4438">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3521542" y="1924430"/>
              <a:ext cx="281763" cy="167084"/>
            </a:xfrm>
            <a:custGeom>
              <a:rect b="b" l="l" r="r" t="t"/>
              <a:pathLst>
                <a:path extrusionOk="0" h="2404" w="4054">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3166951" y="1748594"/>
              <a:ext cx="308383" cy="155755"/>
            </a:xfrm>
            <a:custGeom>
              <a:rect b="b" l="l" r="r" t="t"/>
              <a:pathLst>
                <a:path extrusionOk="0" h="2241" w="4437">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2696224" y="1620644"/>
              <a:ext cx="1425913" cy="836115"/>
            </a:xfrm>
            <a:custGeom>
              <a:rect b="b" l="l" r="r" t="t"/>
              <a:pathLst>
                <a:path extrusionOk="0" h="12030" w="20516">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2948233" y="2240656"/>
              <a:ext cx="356478" cy="256812"/>
            </a:xfrm>
            <a:custGeom>
              <a:rect b="b" l="l" r="r" t="t"/>
              <a:pathLst>
                <a:path extrusionOk="0" h="3695" w="5129">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2689483" y="1601253"/>
              <a:ext cx="1322424" cy="688353"/>
            </a:xfrm>
            <a:custGeom>
              <a:rect b="b" l="l" r="r" t="t"/>
              <a:pathLst>
                <a:path extrusionOk="0" h="9904" w="19027">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a:off x="2476742" y="1605492"/>
              <a:ext cx="1593692" cy="842648"/>
            </a:xfrm>
            <a:custGeom>
              <a:rect b="b" l="l" r="r" t="t"/>
              <a:pathLst>
                <a:path extrusionOk="0" h="12124" w="2293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a:off x="1883207" y="2115764"/>
              <a:ext cx="95635" cy="82082"/>
            </a:xfrm>
            <a:custGeom>
              <a:rect b="b" l="l" r="r" t="t"/>
              <a:pathLst>
                <a:path extrusionOk="0" h="1181" w="1376">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1878620" y="2096791"/>
              <a:ext cx="104949" cy="55185"/>
            </a:xfrm>
            <a:custGeom>
              <a:rect b="b" l="l" r="r" t="t"/>
              <a:pathLst>
                <a:path extrusionOk="0" h="794" w="151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1904614" y="2074342"/>
              <a:ext cx="52961" cy="64151"/>
            </a:xfrm>
            <a:custGeom>
              <a:rect b="b" l="l" r="r" t="t"/>
              <a:pathLst>
                <a:path extrusionOk="0" h="923" w="762">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1916220" y="1820318"/>
              <a:ext cx="414582" cy="259522"/>
            </a:xfrm>
            <a:custGeom>
              <a:rect b="b" l="l" r="r" t="t"/>
              <a:pathLst>
                <a:path extrusionOk="0" h="3734" w="5965">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1536400" y="2053283"/>
              <a:ext cx="409022" cy="212469"/>
            </a:xfrm>
            <a:custGeom>
              <a:rect b="b" l="l" r="r" t="t"/>
              <a:pathLst>
                <a:path extrusionOk="0" h="3057" w="5885">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1886335" y="2040009"/>
              <a:ext cx="89519" cy="51779"/>
            </a:xfrm>
            <a:custGeom>
              <a:rect b="b" l="l" r="r" t="t"/>
              <a:pathLst>
                <a:path extrusionOk="0" h="745" w="1288">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1881956" y="2022286"/>
              <a:ext cx="98277" cy="51710"/>
            </a:xfrm>
            <a:custGeom>
              <a:rect b="b" l="l" r="r" t="t"/>
              <a:pathLst>
                <a:path extrusionOk="0" h="744" w="1414">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9"/>
            <p:cNvSpPr/>
            <p:nvPr/>
          </p:nvSpPr>
          <p:spPr>
            <a:xfrm>
              <a:off x="1906004" y="2024441"/>
              <a:ext cx="50181" cy="37253"/>
            </a:xfrm>
            <a:custGeom>
              <a:rect b="b" l="l" r="r" t="t"/>
              <a:pathLst>
                <a:path extrusionOk="0" h="536" w="722">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3087720" y="2811324"/>
              <a:ext cx="95635" cy="82082"/>
            </a:xfrm>
            <a:custGeom>
              <a:rect b="b" l="l" r="r" t="t"/>
              <a:pathLst>
                <a:path extrusionOk="0" h="1181" w="1376">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3083133" y="2792350"/>
              <a:ext cx="104949" cy="55254"/>
            </a:xfrm>
            <a:custGeom>
              <a:rect b="b" l="l" r="r" t="t"/>
              <a:pathLst>
                <a:path extrusionOk="0" h="795" w="151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3109126" y="2769971"/>
              <a:ext cx="52961" cy="64081"/>
            </a:xfrm>
            <a:custGeom>
              <a:rect b="b" l="l" r="r" t="t"/>
              <a:pathLst>
                <a:path extrusionOk="0" h="922" w="762">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2691707" y="2649805"/>
              <a:ext cx="458438" cy="135391"/>
            </a:xfrm>
            <a:custGeom>
              <a:rect b="b" l="l" r="r" t="t"/>
              <a:pathLst>
                <a:path extrusionOk="0" h="1948" w="6596">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3125320" y="2731885"/>
              <a:ext cx="416320" cy="165277"/>
            </a:xfrm>
            <a:custGeom>
              <a:rect b="b" l="l" r="r" t="t"/>
              <a:pathLst>
                <a:path extrusionOk="0" h="2378" w="599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3090848" y="2735638"/>
              <a:ext cx="89519" cy="51640"/>
            </a:xfrm>
            <a:custGeom>
              <a:rect b="b" l="l" r="r" t="t"/>
              <a:pathLst>
                <a:path extrusionOk="0" h="743" w="1288">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3086469" y="2717776"/>
              <a:ext cx="98277" cy="51779"/>
            </a:xfrm>
            <a:custGeom>
              <a:rect b="b" l="l" r="r" t="t"/>
              <a:pathLst>
                <a:path extrusionOk="0" h="745" w="1414">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3110516" y="2720000"/>
              <a:ext cx="50181" cy="37184"/>
            </a:xfrm>
            <a:custGeom>
              <a:rect b="b" l="l" r="r" t="t"/>
              <a:pathLst>
                <a:path extrusionOk="0" h="535" w="722">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4372506" y="1959180"/>
              <a:ext cx="95635" cy="82082"/>
            </a:xfrm>
            <a:custGeom>
              <a:rect b="b" l="l" r="r" t="t"/>
              <a:pathLst>
                <a:path extrusionOk="0" h="1181" w="1376">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4367850" y="1940137"/>
              <a:ext cx="104879" cy="55254"/>
            </a:xfrm>
            <a:custGeom>
              <a:rect b="b" l="l" r="r" t="t"/>
              <a:pathLst>
                <a:path extrusionOk="0" h="795" w="1509">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4393773" y="1917688"/>
              <a:ext cx="53030" cy="64151"/>
            </a:xfrm>
            <a:custGeom>
              <a:rect b="b" l="l" r="r" t="t"/>
              <a:pathLst>
                <a:path extrusionOk="0" h="923" w="763">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4025629" y="1898228"/>
              <a:ext cx="414652" cy="259592"/>
            </a:xfrm>
            <a:custGeom>
              <a:rect b="b" l="l" r="r" t="t"/>
              <a:pathLst>
                <a:path extrusionOk="0" h="3735" w="5966">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9"/>
            <p:cNvSpPr/>
            <p:nvPr/>
          </p:nvSpPr>
          <p:spPr>
            <a:xfrm>
              <a:off x="4411079" y="1712315"/>
              <a:ext cx="408953" cy="212539"/>
            </a:xfrm>
            <a:custGeom>
              <a:rect b="b" l="l" r="r" t="t"/>
              <a:pathLst>
                <a:path extrusionOk="0" h="3058" w="5884">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9"/>
            <p:cNvSpPr/>
            <p:nvPr/>
          </p:nvSpPr>
          <p:spPr>
            <a:xfrm>
              <a:off x="4375495" y="1883424"/>
              <a:ext cx="89589" cy="51710"/>
            </a:xfrm>
            <a:custGeom>
              <a:rect b="b" l="l" r="r" t="t"/>
              <a:pathLst>
                <a:path extrusionOk="0" h="744" w="1289">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4371116" y="1865632"/>
              <a:ext cx="98346" cy="51710"/>
            </a:xfrm>
            <a:custGeom>
              <a:rect b="b" l="l" r="r" t="t"/>
              <a:pathLst>
                <a:path extrusionOk="0" h="744" w="1415">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4395163" y="1867787"/>
              <a:ext cx="50250" cy="37253"/>
            </a:xfrm>
            <a:custGeom>
              <a:rect b="b" l="l" r="r" t="t"/>
              <a:pathLst>
                <a:path extrusionOk="0" h="536" w="723">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3305674" y="1343615"/>
              <a:ext cx="95705" cy="82082"/>
            </a:xfrm>
            <a:custGeom>
              <a:rect b="b" l="l" r="r" t="t"/>
              <a:pathLst>
                <a:path extrusionOk="0" h="1181" w="1377">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9"/>
            <p:cNvSpPr/>
            <p:nvPr/>
          </p:nvSpPr>
          <p:spPr>
            <a:xfrm>
              <a:off x="3301017" y="1324641"/>
              <a:ext cx="104949" cy="55185"/>
            </a:xfrm>
            <a:custGeom>
              <a:rect b="b" l="l" r="r" t="t"/>
              <a:pathLst>
                <a:path extrusionOk="0" h="794" w="151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9"/>
            <p:cNvSpPr/>
            <p:nvPr/>
          </p:nvSpPr>
          <p:spPr>
            <a:xfrm>
              <a:off x="3327010" y="1302193"/>
              <a:ext cx="52961" cy="64151"/>
            </a:xfrm>
            <a:custGeom>
              <a:rect b="b" l="l" r="r" t="t"/>
              <a:pathLst>
                <a:path extrusionOk="0" h="923" w="762">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3331111" y="1267860"/>
              <a:ext cx="458299" cy="135530"/>
            </a:xfrm>
            <a:custGeom>
              <a:rect b="b" l="l" r="r" t="t"/>
              <a:pathLst>
                <a:path extrusionOk="0" h="1950" w="6594">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2922031" y="1138450"/>
              <a:ext cx="416250" cy="165277"/>
            </a:xfrm>
            <a:custGeom>
              <a:rect b="b" l="l" r="r" t="t"/>
              <a:pathLst>
                <a:path extrusionOk="0" h="2378" w="5989">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3308662" y="1267860"/>
              <a:ext cx="89589" cy="51710"/>
            </a:xfrm>
            <a:custGeom>
              <a:rect b="b" l="l" r="r" t="t"/>
              <a:pathLst>
                <a:path extrusionOk="0" h="744" w="1289">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3304284" y="1250068"/>
              <a:ext cx="98346" cy="51710"/>
            </a:xfrm>
            <a:custGeom>
              <a:rect b="b" l="l" r="r" t="t"/>
              <a:pathLst>
                <a:path extrusionOk="0" h="744" w="1415">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3328400" y="1252292"/>
              <a:ext cx="50181" cy="37184"/>
            </a:xfrm>
            <a:custGeom>
              <a:rect b="b" l="l" r="r" t="t"/>
              <a:pathLst>
                <a:path extrusionOk="0" h="535" w="722">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9"/>
          <p:cNvGrpSpPr/>
          <p:nvPr/>
        </p:nvGrpSpPr>
        <p:grpSpPr>
          <a:xfrm rot="10800000">
            <a:off x="7982666" y="539506"/>
            <a:ext cx="962959" cy="1016406"/>
            <a:chOff x="-3171395" y="736983"/>
            <a:chExt cx="1712232" cy="1807587"/>
          </a:xfrm>
        </p:grpSpPr>
        <p:grpSp>
          <p:nvGrpSpPr>
            <p:cNvPr id="2005" name="Google Shape;2005;p49"/>
            <p:cNvGrpSpPr/>
            <p:nvPr/>
          </p:nvGrpSpPr>
          <p:grpSpPr>
            <a:xfrm>
              <a:off x="-3128356" y="827596"/>
              <a:ext cx="1626149" cy="1626342"/>
              <a:chOff x="-4570025" y="-195475"/>
              <a:chExt cx="1932900" cy="1932900"/>
            </a:xfrm>
          </p:grpSpPr>
          <p:sp>
            <p:nvSpPr>
              <p:cNvPr id="2006" name="Google Shape;2006;p4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49"/>
            <p:cNvGrpSpPr/>
            <p:nvPr/>
          </p:nvGrpSpPr>
          <p:grpSpPr>
            <a:xfrm>
              <a:off x="-3171395" y="736983"/>
              <a:ext cx="1712232" cy="1807587"/>
              <a:chOff x="-1141405" y="2245329"/>
              <a:chExt cx="336848" cy="355600"/>
            </a:xfrm>
          </p:grpSpPr>
          <p:sp>
            <p:nvSpPr>
              <p:cNvPr id="2009" name="Google Shape;2009;p4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3" name="Google Shape;2013;p49"/>
          <p:cNvSpPr txBox="1"/>
          <p:nvPr>
            <p:ph type="title"/>
          </p:nvPr>
        </p:nvSpPr>
        <p:spPr>
          <a:xfrm>
            <a:off x="713225" y="733450"/>
            <a:ext cx="51141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300" u="sng"/>
              <a:t>THAN</a:t>
            </a:r>
            <a:r>
              <a:rPr lang="en" sz="8300" u="sng"/>
              <a:t>KS!</a:t>
            </a:r>
            <a:endParaRPr sz="8300" u="sng"/>
          </a:p>
        </p:txBody>
      </p:sp>
      <p:grpSp>
        <p:nvGrpSpPr>
          <p:cNvPr id="2014" name="Google Shape;2014;p49"/>
          <p:cNvGrpSpPr/>
          <p:nvPr/>
        </p:nvGrpSpPr>
        <p:grpSpPr>
          <a:xfrm>
            <a:off x="1111564" y="3693576"/>
            <a:ext cx="1019434" cy="1027096"/>
            <a:chOff x="2519184" y="1536959"/>
            <a:chExt cx="1577583" cy="1589440"/>
          </a:xfrm>
        </p:grpSpPr>
        <p:sp>
          <p:nvSpPr>
            <p:cNvPr id="2015" name="Google Shape;2015;p49"/>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49"/>
          <p:cNvSpPr txBox="1"/>
          <p:nvPr/>
        </p:nvSpPr>
        <p:spPr>
          <a:xfrm>
            <a:off x="1306625" y="2320900"/>
            <a:ext cx="3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https://github.com/manudelu/AI_DroneSwarm</a:t>
            </a:r>
            <a:endParaRPr u="sng">
              <a:solidFill>
                <a:srgbClr val="0000FF"/>
              </a:solidFill>
            </a:endParaRPr>
          </a:p>
        </p:txBody>
      </p:sp>
      <p:pic>
        <p:nvPicPr>
          <p:cNvPr id="2049" name="Google Shape;2049;p49"/>
          <p:cNvPicPr preferRelativeResize="0"/>
          <p:nvPr/>
        </p:nvPicPr>
        <p:blipFill>
          <a:blip r:embed="rId3">
            <a:alphaModFix/>
          </a:blip>
          <a:stretch>
            <a:fillRect/>
          </a:stretch>
        </p:blipFill>
        <p:spPr>
          <a:xfrm>
            <a:off x="553125" y="2254788"/>
            <a:ext cx="633926" cy="633926"/>
          </a:xfrm>
          <a:prstGeom prst="rect">
            <a:avLst/>
          </a:prstGeom>
          <a:noFill/>
          <a:ln>
            <a:noFill/>
          </a:ln>
        </p:spPr>
      </p:pic>
      <p:pic>
        <p:nvPicPr>
          <p:cNvPr id="2050" name="Google Shape;2050;p49"/>
          <p:cNvPicPr preferRelativeResize="0"/>
          <p:nvPr/>
        </p:nvPicPr>
        <p:blipFill>
          <a:blip r:embed="rId4">
            <a:alphaModFix/>
          </a:blip>
          <a:stretch>
            <a:fillRect/>
          </a:stretch>
        </p:blipFill>
        <p:spPr>
          <a:xfrm>
            <a:off x="566588" y="3009137"/>
            <a:ext cx="607000" cy="633925"/>
          </a:xfrm>
          <a:prstGeom prst="rect">
            <a:avLst/>
          </a:prstGeom>
          <a:noFill/>
          <a:ln>
            <a:noFill/>
          </a:ln>
        </p:spPr>
      </p:pic>
      <p:sp>
        <p:nvSpPr>
          <p:cNvPr id="2051" name="Google Shape;2051;p49"/>
          <p:cNvSpPr txBox="1"/>
          <p:nvPr/>
        </p:nvSpPr>
        <p:spPr>
          <a:xfrm>
            <a:off x="1306625" y="3127150"/>
            <a:ext cx="46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https://www.overleaf.com/read/dgtvvdwjjrcb#faaff6</a:t>
            </a:r>
            <a:endParaRPr u="sng">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8"/>
          <p:cNvSpPr txBox="1"/>
          <p:nvPr>
            <p:ph type="title"/>
          </p:nvPr>
        </p:nvSpPr>
        <p:spPr>
          <a:xfrm>
            <a:off x="720000" y="445025"/>
            <a:ext cx="7704000" cy="1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Inspecting and Monitoring</a:t>
            </a:r>
            <a:endParaRPr/>
          </a:p>
          <a:p>
            <a:pPr indent="0" lvl="0" marL="0" rtl="0" algn="l">
              <a:spcBef>
                <a:spcPts val="0"/>
              </a:spcBef>
              <a:spcAft>
                <a:spcPts val="0"/>
              </a:spcAft>
              <a:buNone/>
            </a:pPr>
            <a:r>
              <a:rPr lang="en"/>
              <a:t>Natural Environment</a:t>
            </a:r>
            <a:endParaRPr/>
          </a:p>
        </p:txBody>
      </p:sp>
      <p:sp>
        <p:nvSpPr>
          <p:cNvPr id="908" name="Google Shape;908;p38"/>
          <p:cNvSpPr txBox="1"/>
          <p:nvPr>
            <p:ph idx="1" type="subTitle"/>
          </p:nvPr>
        </p:nvSpPr>
        <p:spPr>
          <a:xfrm>
            <a:off x="2101800" y="2194578"/>
            <a:ext cx="4940400" cy="15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recent years, Unmanned Aerial Vehicles (UAVs) have revolutionized the way we inspect and monitor natural environments. Our project focuses on the development and deployment of autonomous UAV swarms specifically designed for the inspection and monitoring of vineyards and crop fields. </a:t>
            </a:r>
            <a:endParaRPr/>
          </a:p>
        </p:txBody>
      </p:sp>
      <p:sp>
        <p:nvSpPr>
          <p:cNvPr id="909" name="Google Shape;909;p38"/>
          <p:cNvSpPr/>
          <p:nvPr/>
        </p:nvSpPr>
        <p:spPr>
          <a:xfrm>
            <a:off x="8208525" y="2098663"/>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8"/>
          <p:cNvGrpSpPr/>
          <p:nvPr/>
        </p:nvGrpSpPr>
        <p:grpSpPr>
          <a:xfrm>
            <a:off x="7474208" y="2300117"/>
            <a:ext cx="705611" cy="744726"/>
            <a:chOff x="-3171395" y="736983"/>
            <a:chExt cx="1712232" cy="1807587"/>
          </a:xfrm>
        </p:grpSpPr>
        <p:grpSp>
          <p:nvGrpSpPr>
            <p:cNvPr id="911" name="Google Shape;911;p38"/>
            <p:cNvGrpSpPr/>
            <p:nvPr/>
          </p:nvGrpSpPr>
          <p:grpSpPr>
            <a:xfrm>
              <a:off x="-3128356" y="827596"/>
              <a:ext cx="1626149" cy="1626342"/>
              <a:chOff x="-4570025" y="-195475"/>
              <a:chExt cx="1932900" cy="1932900"/>
            </a:xfrm>
          </p:grpSpPr>
          <p:sp>
            <p:nvSpPr>
              <p:cNvPr id="912" name="Google Shape;912;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8"/>
            <p:cNvGrpSpPr/>
            <p:nvPr/>
          </p:nvGrpSpPr>
          <p:grpSpPr>
            <a:xfrm>
              <a:off x="-3171395" y="736983"/>
              <a:ext cx="1712232" cy="1807587"/>
              <a:chOff x="-1141405" y="2245329"/>
              <a:chExt cx="336848" cy="355600"/>
            </a:xfrm>
          </p:grpSpPr>
          <p:sp>
            <p:nvSpPr>
              <p:cNvPr id="915" name="Google Shape;915;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38"/>
          <p:cNvGrpSpPr/>
          <p:nvPr/>
        </p:nvGrpSpPr>
        <p:grpSpPr>
          <a:xfrm flipH="1">
            <a:off x="339065" y="2396536"/>
            <a:ext cx="1484459" cy="3907172"/>
            <a:chOff x="2562382" y="1842098"/>
            <a:chExt cx="1090552" cy="2870388"/>
          </a:xfrm>
        </p:grpSpPr>
        <p:sp>
          <p:nvSpPr>
            <p:cNvPr id="920" name="Google Shape;920;p38"/>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38"/>
            <p:cNvGrpSpPr/>
            <p:nvPr/>
          </p:nvGrpSpPr>
          <p:grpSpPr>
            <a:xfrm>
              <a:off x="2562382" y="2497516"/>
              <a:ext cx="376455" cy="244409"/>
              <a:chOff x="537544" y="1962837"/>
              <a:chExt cx="1067050" cy="692768"/>
            </a:xfrm>
          </p:grpSpPr>
          <p:sp>
            <p:nvSpPr>
              <p:cNvPr id="943" name="Google Shape;943;p38"/>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8"/>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38"/>
          <p:cNvGrpSpPr/>
          <p:nvPr/>
        </p:nvGrpSpPr>
        <p:grpSpPr>
          <a:xfrm>
            <a:off x="1400499" y="4242578"/>
            <a:ext cx="542606" cy="572644"/>
            <a:chOff x="-3171395" y="736983"/>
            <a:chExt cx="1712232" cy="1807587"/>
          </a:xfrm>
        </p:grpSpPr>
        <p:grpSp>
          <p:nvGrpSpPr>
            <p:cNvPr id="964" name="Google Shape;964;p38"/>
            <p:cNvGrpSpPr/>
            <p:nvPr/>
          </p:nvGrpSpPr>
          <p:grpSpPr>
            <a:xfrm>
              <a:off x="-3128356" y="827596"/>
              <a:ext cx="1626149" cy="1626342"/>
              <a:chOff x="-4570025" y="-195475"/>
              <a:chExt cx="1932900" cy="1932900"/>
            </a:xfrm>
          </p:grpSpPr>
          <p:sp>
            <p:nvSpPr>
              <p:cNvPr id="965" name="Google Shape;965;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8"/>
            <p:cNvGrpSpPr/>
            <p:nvPr/>
          </p:nvGrpSpPr>
          <p:grpSpPr>
            <a:xfrm>
              <a:off x="-3171395" y="736983"/>
              <a:ext cx="1712232" cy="1807587"/>
              <a:chOff x="-1141405" y="2245329"/>
              <a:chExt cx="336848" cy="355600"/>
            </a:xfrm>
          </p:grpSpPr>
          <p:sp>
            <p:nvSpPr>
              <p:cNvPr id="968" name="Google Shape;968;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2" name="Google Shape;972;p38"/>
          <p:cNvGrpSpPr/>
          <p:nvPr/>
        </p:nvGrpSpPr>
        <p:grpSpPr>
          <a:xfrm>
            <a:off x="6117989" y="445018"/>
            <a:ext cx="3042635" cy="1812471"/>
            <a:chOff x="3024078" y="1987423"/>
            <a:chExt cx="3101881" cy="1847763"/>
          </a:xfrm>
        </p:grpSpPr>
        <p:grpSp>
          <p:nvGrpSpPr>
            <p:cNvPr id="973" name="Google Shape;973;p38"/>
            <p:cNvGrpSpPr/>
            <p:nvPr/>
          </p:nvGrpSpPr>
          <p:grpSpPr>
            <a:xfrm>
              <a:off x="3339466" y="2138929"/>
              <a:ext cx="2455292" cy="1617889"/>
              <a:chOff x="-3209756" y="1803812"/>
              <a:chExt cx="2235335" cy="1472951"/>
            </a:xfrm>
          </p:grpSpPr>
          <p:grpSp>
            <p:nvGrpSpPr>
              <p:cNvPr id="974" name="Google Shape;974;p38"/>
              <p:cNvGrpSpPr/>
              <p:nvPr/>
            </p:nvGrpSpPr>
            <p:grpSpPr>
              <a:xfrm>
                <a:off x="-1885420" y="1803812"/>
                <a:ext cx="163333" cy="251385"/>
                <a:chOff x="-3916750" y="2838725"/>
                <a:chExt cx="106150" cy="163375"/>
              </a:xfrm>
            </p:grpSpPr>
            <p:sp>
              <p:nvSpPr>
                <p:cNvPr id="975" name="Google Shape;975;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8"/>
              <p:cNvGrpSpPr/>
              <p:nvPr/>
            </p:nvGrpSpPr>
            <p:grpSpPr>
              <a:xfrm>
                <a:off x="-1137754" y="2214606"/>
                <a:ext cx="163333" cy="251385"/>
                <a:chOff x="-3916750" y="2838725"/>
                <a:chExt cx="106150" cy="163375"/>
              </a:xfrm>
            </p:grpSpPr>
            <p:sp>
              <p:nvSpPr>
                <p:cNvPr id="982" name="Google Shape;982;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8"/>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8"/>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38"/>
              <p:cNvGrpSpPr/>
              <p:nvPr/>
            </p:nvGrpSpPr>
            <p:grpSpPr>
              <a:xfrm>
                <a:off x="-3209756" y="2554613"/>
                <a:ext cx="163333" cy="251385"/>
                <a:chOff x="-3916750" y="2838725"/>
                <a:chExt cx="106150" cy="163375"/>
              </a:xfrm>
            </p:grpSpPr>
            <p:sp>
              <p:nvSpPr>
                <p:cNvPr id="1059" name="Google Shape;1059;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38"/>
              <p:cNvGrpSpPr/>
              <p:nvPr/>
            </p:nvGrpSpPr>
            <p:grpSpPr>
              <a:xfrm>
                <a:off x="-2491885" y="3025377"/>
                <a:ext cx="163333" cy="251385"/>
                <a:chOff x="-3916750" y="2838725"/>
                <a:chExt cx="106150" cy="163375"/>
              </a:xfrm>
            </p:grpSpPr>
            <p:sp>
              <p:nvSpPr>
                <p:cNvPr id="1066" name="Google Shape;1066;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2" name="Google Shape;1072;p38"/>
            <p:cNvGrpSpPr/>
            <p:nvPr/>
          </p:nvGrpSpPr>
          <p:grpSpPr>
            <a:xfrm>
              <a:off x="3792143" y="3346195"/>
              <a:ext cx="814292" cy="488991"/>
              <a:chOff x="3357500" y="1620888"/>
              <a:chExt cx="867375" cy="457300"/>
            </a:xfrm>
          </p:grpSpPr>
          <p:sp>
            <p:nvSpPr>
              <p:cNvPr id="1073" name="Google Shape;107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8"/>
            <p:cNvGrpSpPr/>
            <p:nvPr/>
          </p:nvGrpSpPr>
          <p:grpSpPr>
            <a:xfrm>
              <a:off x="3024078" y="2806336"/>
              <a:ext cx="814292" cy="488991"/>
              <a:chOff x="3357500" y="1620888"/>
              <a:chExt cx="867375" cy="457300"/>
            </a:xfrm>
          </p:grpSpPr>
          <p:sp>
            <p:nvSpPr>
              <p:cNvPr id="1078" name="Google Shape;107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8"/>
            <p:cNvGrpSpPr/>
            <p:nvPr/>
          </p:nvGrpSpPr>
          <p:grpSpPr>
            <a:xfrm>
              <a:off x="4482582" y="1987423"/>
              <a:ext cx="814292" cy="488991"/>
              <a:chOff x="3357500" y="1620888"/>
              <a:chExt cx="867375" cy="457300"/>
            </a:xfrm>
          </p:grpSpPr>
          <p:sp>
            <p:nvSpPr>
              <p:cNvPr id="1083" name="Google Shape;108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8"/>
            <p:cNvGrpSpPr/>
            <p:nvPr/>
          </p:nvGrpSpPr>
          <p:grpSpPr>
            <a:xfrm>
              <a:off x="5311667" y="2439653"/>
              <a:ext cx="814292" cy="488991"/>
              <a:chOff x="3357500" y="1620888"/>
              <a:chExt cx="867375" cy="457300"/>
            </a:xfrm>
          </p:grpSpPr>
          <p:sp>
            <p:nvSpPr>
              <p:cNvPr id="1088" name="Google Shape;108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39"/>
          <p:cNvPicPr preferRelativeResize="0"/>
          <p:nvPr>
            <p:ph idx="2" type="pic"/>
          </p:nvPr>
        </p:nvPicPr>
        <p:blipFill rotWithShape="1">
          <a:blip r:embed="rId3">
            <a:alphaModFix/>
          </a:blip>
          <a:srcRect b="0" l="278" r="268" t="0"/>
          <a:stretch/>
        </p:blipFill>
        <p:spPr>
          <a:xfrm>
            <a:off x="-21750" y="-26550"/>
            <a:ext cx="9187502" cy="5196601"/>
          </a:xfrm>
          <a:prstGeom prst="rect">
            <a:avLst/>
          </a:prstGeom>
        </p:spPr>
      </p:pic>
      <p:sp>
        <p:nvSpPr>
          <p:cNvPr id="1097" name="Google Shape;1097;p39"/>
          <p:cNvSpPr/>
          <p:nvPr/>
        </p:nvSpPr>
        <p:spPr>
          <a:xfrm>
            <a:off x="45575" y="837000"/>
            <a:ext cx="543600" cy="5433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453603" y="1072002"/>
            <a:ext cx="404700" cy="4047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39"/>
          <p:cNvGrpSpPr/>
          <p:nvPr/>
        </p:nvGrpSpPr>
        <p:grpSpPr>
          <a:xfrm>
            <a:off x="175025" y="244675"/>
            <a:ext cx="8793900" cy="4642975"/>
            <a:chOff x="175025" y="244675"/>
            <a:chExt cx="8793900" cy="4642975"/>
          </a:xfrm>
        </p:grpSpPr>
        <p:cxnSp>
          <p:nvCxnSpPr>
            <p:cNvPr id="1100" name="Google Shape;1100;p3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01" name="Google Shape;1101;p3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02" name="Google Shape;1102;p39"/>
          <p:cNvSpPr txBox="1"/>
          <p:nvPr/>
        </p:nvSpPr>
        <p:spPr>
          <a:xfrm>
            <a:off x="5915750" y="-7790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Azienda Agricola Durin (Ortovero)</a:t>
            </a:r>
            <a:endParaRPr>
              <a:solidFill>
                <a:schemeClr val="dk1"/>
              </a:solidFill>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pSp>
        <p:nvGrpSpPr>
          <p:cNvPr id="1107" name="Google Shape;1107;p40"/>
          <p:cNvGrpSpPr/>
          <p:nvPr/>
        </p:nvGrpSpPr>
        <p:grpSpPr>
          <a:xfrm rot="5400000">
            <a:off x="3641976" y="4044579"/>
            <a:ext cx="1849992" cy="1678257"/>
            <a:chOff x="7464925" y="-1654250"/>
            <a:chExt cx="757976" cy="672190"/>
          </a:xfrm>
        </p:grpSpPr>
        <p:sp>
          <p:nvSpPr>
            <p:cNvPr id="1108" name="Google Shape;1108;p40"/>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40"/>
          <p:cNvSpPr txBox="1"/>
          <p:nvPr>
            <p:ph type="title"/>
          </p:nvPr>
        </p:nvSpPr>
        <p:spPr>
          <a:xfrm>
            <a:off x="5406100" y="755200"/>
            <a:ext cx="3426000" cy="13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Simulation Environments</a:t>
            </a:r>
            <a:endParaRPr/>
          </a:p>
        </p:txBody>
      </p:sp>
      <p:sp>
        <p:nvSpPr>
          <p:cNvPr id="1111" name="Google Shape;1111;p40"/>
          <p:cNvSpPr txBox="1"/>
          <p:nvPr>
            <p:ph idx="1" type="subTitle"/>
          </p:nvPr>
        </p:nvSpPr>
        <p:spPr>
          <a:xfrm>
            <a:off x="5255275" y="2088750"/>
            <a:ext cx="3521100" cy="185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Light"/>
              <a:buChar char="●"/>
            </a:pPr>
            <a:r>
              <a:rPr lang="en"/>
              <a:t>The portion of the vineyard fields has been simulated using </a:t>
            </a:r>
            <a:r>
              <a:rPr b="1" lang="en"/>
              <a:t>UE 5.2 </a:t>
            </a:r>
            <a:endParaRPr b="1"/>
          </a:p>
          <a:p>
            <a:pPr indent="-317500" lvl="0" marL="457200" rtl="0" algn="l">
              <a:spcBef>
                <a:spcPts val="0"/>
              </a:spcBef>
              <a:spcAft>
                <a:spcPts val="0"/>
              </a:spcAft>
              <a:buSzPts val="1400"/>
              <a:buFont typeface="Nunito Light"/>
              <a:buChar char="●"/>
            </a:pPr>
            <a:r>
              <a:rPr lang="en"/>
              <a:t>An open-source simulation platform integrated with UE, </a:t>
            </a:r>
            <a:r>
              <a:rPr b="1" lang="en"/>
              <a:t>Colosseum</a:t>
            </a:r>
            <a:r>
              <a:rPr lang="en"/>
              <a:t>, was used  to test autonomous UAVs inside the virtual environment, accurately modelling the physics and the dynamics of the aerial vehicles</a:t>
            </a:r>
            <a:endParaRPr/>
          </a:p>
        </p:txBody>
      </p:sp>
      <p:sp>
        <p:nvSpPr>
          <p:cNvPr id="1112" name="Google Shape;1112;p40"/>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p40"/>
          <p:cNvPicPr preferRelativeResize="0"/>
          <p:nvPr/>
        </p:nvPicPr>
        <p:blipFill>
          <a:blip r:embed="rId3">
            <a:alphaModFix/>
          </a:blip>
          <a:stretch>
            <a:fillRect/>
          </a:stretch>
        </p:blipFill>
        <p:spPr>
          <a:xfrm>
            <a:off x="268450" y="1237150"/>
            <a:ext cx="4887225" cy="2550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grpSp>
        <p:nvGrpSpPr>
          <p:cNvPr id="1119" name="Google Shape;1119;p41"/>
          <p:cNvGrpSpPr/>
          <p:nvPr/>
        </p:nvGrpSpPr>
        <p:grpSpPr>
          <a:xfrm rot="5400000">
            <a:off x="3641976" y="4044579"/>
            <a:ext cx="1849992" cy="1678257"/>
            <a:chOff x="7464925" y="-1654250"/>
            <a:chExt cx="757976" cy="672190"/>
          </a:xfrm>
        </p:grpSpPr>
        <p:sp>
          <p:nvSpPr>
            <p:cNvPr id="1120" name="Google Shape;1120;p41"/>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41"/>
          <p:cNvSpPr txBox="1"/>
          <p:nvPr>
            <p:ph type="title"/>
          </p:nvPr>
        </p:nvSpPr>
        <p:spPr>
          <a:xfrm>
            <a:off x="687925" y="1153700"/>
            <a:ext cx="3870600" cy="7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Grid</a:t>
            </a:r>
            <a:endParaRPr/>
          </a:p>
        </p:txBody>
      </p:sp>
      <p:sp>
        <p:nvSpPr>
          <p:cNvPr id="1123" name="Google Shape;1123;p41"/>
          <p:cNvSpPr txBox="1"/>
          <p:nvPr>
            <p:ph idx="1" type="subTitle"/>
          </p:nvPr>
        </p:nvSpPr>
        <p:spPr>
          <a:xfrm>
            <a:off x="687925" y="2032547"/>
            <a:ext cx="3521100" cy="17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Colosseum provides a feature that constructs ground truth voxel grids directly from UE, allowing for a detailed representation of the environment’s occupancy by discretizing the space into cells of a specific size and recording whether each cell is occupied or not.</a:t>
            </a:r>
            <a:endParaRPr/>
          </a:p>
          <a:p>
            <a:pPr indent="0" lvl="0" marL="0" rtl="0" algn="l">
              <a:spcBef>
                <a:spcPts val="0"/>
              </a:spcBef>
              <a:spcAft>
                <a:spcPts val="0"/>
              </a:spcAft>
              <a:buNone/>
            </a:pPr>
            <a:r>
              <a:t/>
            </a:r>
            <a:endParaRPr/>
          </a:p>
        </p:txBody>
      </p:sp>
      <p:sp>
        <p:nvSpPr>
          <p:cNvPr id="1124" name="Google Shape;1124;p41"/>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41"/>
          <p:cNvPicPr preferRelativeResize="0"/>
          <p:nvPr/>
        </p:nvPicPr>
        <p:blipFill>
          <a:blip r:embed="rId3">
            <a:alphaModFix/>
          </a:blip>
          <a:stretch>
            <a:fillRect/>
          </a:stretch>
        </p:blipFill>
        <p:spPr>
          <a:xfrm>
            <a:off x="4362075" y="362762"/>
            <a:ext cx="2658776" cy="2121200"/>
          </a:xfrm>
          <a:prstGeom prst="rect">
            <a:avLst/>
          </a:prstGeom>
          <a:noFill/>
          <a:ln>
            <a:noFill/>
          </a:ln>
        </p:spPr>
      </p:pic>
      <p:pic>
        <p:nvPicPr>
          <p:cNvPr id="1127" name="Google Shape;1127;p41"/>
          <p:cNvPicPr preferRelativeResize="0"/>
          <p:nvPr/>
        </p:nvPicPr>
        <p:blipFill>
          <a:blip r:embed="rId4">
            <a:alphaModFix/>
          </a:blip>
          <a:stretch>
            <a:fillRect/>
          </a:stretch>
        </p:blipFill>
        <p:spPr>
          <a:xfrm>
            <a:off x="6079725" y="2555938"/>
            <a:ext cx="2759750" cy="2224800"/>
          </a:xfrm>
          <a:prstGeom prst="rect">
            <a:avLst/>
          </a:prstGeom>
          <a:noFill/>
          <a:ln>
            <a:noFill/>
          </a:ln>
        </p:spPr>
      </p:pic>
      <p:sp>
        <p:nvSpPr>
          <p:cNvPr id="1128" name="Google Shape;1128;p41"/>
          <p:cNvSpPr txBox="1"/>
          <p:nvPr/>
        </p:nvSpPr>
        <p:spPr>
          <a:xfrm>
            <a:off x="7270475" y="13408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0.5m</a:t>
            </a:r>
            <a:endParaRPr>
              <a:solidFill>
                <a:schemeClr val="dk1"/>
              </a:solidFill>
              <a:latin typeface="Outfit"/>
              <a:ea typeface="Outfit"/>
              <a:cs typeface="Outfit"/>
              <a:sym typeface="Outfit"/>
            </a:endParaRPr>
          </a:p>
        </p:txBody>
      </p:sp>
      <p:sp>
        <p:nvSpPr>
          <p:cNvPr id="1129" name="Google Shape;1129;p41"/>
          <p:cNvSpPr txBox="1"/>
          <p:nvPr/>
        </p:nvSpPr>
        <p:spPr>
          <a:xfrm>
            <a:off x="4408038" y="34682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1m</a:t>
            </a:r>
            <a:endParaRPr>
              <a:solidFill>
                <a:schemeClr val="dk1"/>
              </a:solidFill>
              <a:latin typeface="Outfit"/>
              <a:ea typeface="Outfit"/>
              <a:cs typeface="Outfit"/>
              <a:sym typeface="Outfi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grpSp>
        <p:nvGrpSpPr>
          <p:cNvPr id="1134" name="Google Shape;1134;p42"/>
          <p:cNvGrpSpPr/>
          <p:nvPr/>
        </p:nvGrpSpPr>
        <p:grpSpPr>
          <a:xfrm rot="5400000">
            <a:off x="3641976" y="4044579"/>
            <a:ext cx="1849992" cy="1678257"/>
            <a:chOff x="7464925" y="-1654250"/>
            <a:chExt cx="757976" cy="672190"/>
          </a:xfrm>
        </p:grpSpPr>
        <p:sp>
          <p:nvSpPr>
            <p:cNvPr id="1135" name="Google Shape;1135;p4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42"/>
          <p:cNvSpPr txBox="1"/>
          <p:nvPr>
            <p:ph type="title"/>
          </p:nvPr>
        </p:nvSpPr>
        <p:spPr>
          <a:xfrm>
            <a:off x="5206750" y="755204"/>
            <a:ext cx="3870600" cy="11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to </a:t>
            </a:r>
            <a:r>
              <a:rPr lang="en"/>
              <a:t>2.5D</a:t>
            </a:r>
            <a:endParaRPr/>
          </a:p>
          <a:p>
            <a:pPr indent="0" lvl="0" marL="0" rtl="0" algn="l">
              <a:spcBef>
                <a:spcPts val="0"/>
              </a:spcBef>
              <a:spcAft>
                <a:spcPts val="0"/>
              </a:spcAft>
              <a:buNone/>
            </a:pPr>
            <a:r>
              <a:rPr lang="en"/>
              <a:t>Map </a:t>
            </a:r>
            <a:r>
              <a:rPr lang="en"/>
              <a:t>Partition</a:t>
            </a:r>
            <a:endParaRPr/>
          </a:p>
        </p:txBody>
      </p:sp>
      <p:sp>
        <p:nvSpPr>
          <p:cNvPr id="1138" name="Google Shape;1138;p42"/>
          <p:cNvSpPr txBox="1"/>
          <p:nvPr>
            <p:ph idx="1" type="subTitle"/>
          </p:nvPr>
        </p:nvSpPr>
        <p:spPr>
          <a:xfrm>
            <a:off x="5255275" y="2007950"/>
            <a:ext cx="3521100" cy="16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2.5D map is created by summing the values along the z-axis of the voxel data.</a:t>
            </a:r>
            <a:endParaRPr/>
          </a:p>
          <a:p>
            <a:pPr indent="-317500" lvl="0" marL="457200" rtl="0" algn="l">
              <a:spcBef>
                <a:spcPts val="0"/>
              </a:spcBef>
              <a:spcAft>
                <a:spcPts val="0"/>
              </a:spcAft>
              <a:buSzPts val="1400"/>
              <a:buChar char="●"/>
            </a:pPr>
            <a:r>
              <a:rPr lang="en"/>
              <a:t>Use of NED coordinate system.</a:t>
            </a:r>
            <a:endParaRPr/>
          </a:p>
          <a:p>
            <a:pPr indent="-317500" lvl="0" marL="457200" rtl="0" algn="l">
              <a:spcBef>
                <a:spcPts val="0"/>
              </a:spcBef>
              <a:spcAft>
                <a:spcPts val="0"/>
              </a:spcAft>
              <a:buSzPts val="1400"/>
              <a:buChar char="●"/>
            </a:pPr>
            <a:r>
              <a:rPr lang="en"/>
              <a:t>Subdivision into three smaller maps for each drone to operate more efficiently.</a:t>
            </a:r>
            <a:endParaRPr/>
          </a:p>
        </p:txBody>
      </p:sp>
      <p:sp>
        <p:nvSpPr>
          <p:cNvPr id="1139" name="Google Shape;1139;p42"/>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42"/>
          <p:cNvPicPr preferRelativeResize="0"/>
          <p:nvPr/>
        </p:nvPicPr>
        <p:blipFill>
          <a:blip r:embed="rId3">
            <a:alphaModFix/>
          </a:blip>
          <a:stretch>
            <a:fillRect/>
          </a:stretch>
        </p:blipFill>
        <p:spPr>
          <a:xfrm>
            <a:off x="949000" y="1114950"/>
            <a:ext cx="3423043" cy="3254071"/>
          </a:xfrm>
          <a:prstGeom prst="rect">
            <a:avLst/>
          </a:prstGeom>
          <a:noFill/>
          <a:ln>
            <a:noFill/>
          </a:ln>
        </p:spPr>
      </p:pic>
      <p:cxnSp>
        <p:nvCxnSpPr>
          <p:cNvPr id="1142" name="Google Shape;1142;p42"/>
          <p:cNvCxnSpPr/>
          <p:nvPr/>
        </p:nvCxnSpPr>
        <p:spPr>
          <a:xfrm flipH="1" rot="10800000">
            <a:off x="414775" y="2324175"/>
            <a:ext cx="4475400" cy="39900"/>
          </a:xfrm>
          <a:prstGeom prst="straightConnector1">
            <a:avLst/>
          </a:prstGeom>
          <a:noFill/>
          <a:ln cap="flat" cmpd="sng" w="9525">
            <a:solidFill>
              <a:srgbClr val="FF00FF"/>
            </a:solidFill>
            <a:prstDash val="solid"/>
            <a:round/>
            <a:headEnd len="med" w="med" type="none"/>
            <a:tailEnd len="med" w="med" type="none"/>
          </a:ln>
        </p:spPr>
      </p:cxnSp>
      <p:cxnSp>
        <p:nvCxnSpPr>
          <p:cNvPr id="1143" name="Google Shape;1143;p42"/>
          <p:cNvCxnSpPr/>
          <p:nvPr/>
        </p:nvCxnSpPr>
        <p:spPr>
          <a:xfrm flipH="1" rot="10800000">
            <a:off x="469150" y="2889225"/>
            <a:ext cx="4421100" cy="49800"/>
          </a:xfrm>
          <a:prstGeom prst="straightConnector1">
            <a:avLst/>
          </a:prstGeom>
          <a:noFill/>
          <a:ln cap="flat" cmpd="sng" w="9525">
            <a:solidFill>
              <a:srgbClr val="FF00FF"/>
            </a:solidFill>
            <a:prstDash val="solid"/>
            <a:round/>
            <a:headEnd len="med" w="med" type="none"/>
            <a:tailEnd len="med" w="med" type="none"/>
          </a:ln>
        </p:spPr>
      </p:cxnSp>
      <p:cxnSp>
        <p:nvCxnSpPr>
          <p:cNvPr id="1144" name="Google Shape;1144;p42"/>
          <p:cNvCxnSpPr/>
          <p:nvPr/>
        </p:nvCxnSpPr>
        <p:spPr>
          <a:xfrm>
            <a:off x="616775" y="996625"/>
            <a:ext cx="512700" cy="209700"/>
          </a:xfrm>
          <a:prstGeom prst="straightConnector1">
            <a:avLst/>
          </a:prstGeom>
          <a:noFill/>
          <a:ln cap="flat" cmpd="sng" w="9525">
            <a:solidFill>
              <a:srgbClr val="FFFF00"/>
            </a:solidFill>
            <a:prstDash val="solid"/>
            <a:round/>
            <a:headEnd len="med" w="med" type="none"/>
            <a:tailEnd len="med" w="med" type="triangle"/>
          </a:ln>
        </p:spPr>
      </p:cxnSp>
      <p:sp>
        <p:nvSpPr>
          <p:cNvPr id="1145" name="Google Shape;1145;p42"/>
          <p:cNvSpPr txBox="1"/>
          <p:nvPr/>
        </p:nvSpPr>
        <p:spPr>
          <a:xfrm>
            <a:off x="306000" y="774475"/>
            <a:ext cx="4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(0,0)</a:t>
            </a:r>
            <a:endParaRPr sz="800">
              <a:solidFill>
                <a:schemeClr val="dk1"/>
              </a:solidFill>
              <a:latin typeface="Outfit"/>
              <a:ea typeface="Outfit"/>
              <a:cs typeface="Outfit"/>
              <a:sym typeface="Outfit"/>
            </a:endParaRPr>
          </a:p>
        </p:txBody>
      </p:sp>
      <p:cxnSp>
        <p:nvCxnSpPr>
          <p:cNvPr id="1146" name="Google Shape;1146;p42"/>
          <p:cNvCxnSpPr/>
          <p:nvPr/>
        </p:nvCxnSpPr>
        <p:spPr>
          <a:xfrm>
            <a:off x="632325" y="2061075"/>
            <a:ext cx="613800" cy="139800"/>
          </a:xfrm>
          <a:prstGeom prst="straightConnector1">
            <a:avLst/>
          </a:prstGeom>
          <a:noFill/>
          <a:ln cap="flat" cmpd="sng" w="9525">
            <a:solidFill>
              <a:srgbClr val="FFFF00"/>
            </a:solidFill>
            <a:prstDash val="solid"/>
            <a:round/>
            <a:headEnd len="med" w="med" type="none"/>
            <a:tailEnd len="med" w="med" type="triangle"/>
          </a:ln>
        </p:spPr>
      </p:cxnSp>
      <p:sp>
        <p:nvSpPr>
          <p:cNvPr id="1147" name="Google Shape;1147;p42"/>
          <p:cNvSpPr txBox="1"/>
          <p:nvPr/>
        </p:nvSpPr>
        <p:spPr>
          <a:xfrm>
            <a:off x="226475" y="18322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Drone1</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(3, 18)</a:t>
            </a:r>
            <a:endParaRPr sz="800">
              <a:solidFill>
                <a:schemeClr val="dk1"/>
              </a:solidFill>
              <a:latin typeface="Outfit"/>
              <a:ea typeface="Outfit"/>
              <a:cs typeface="Outfit"/>
              <a:sym typeface="Outfit"/>
            </a:endParaRPr>
          </a:p>
        </p:txBody>
      </p:sp>
      <p:cxnSp>
        <p:nvCxnSpPr>
          <p:cNvPr id="1148" name="Google Shape;1148;p42"/>
          <p:cNvCxnSpPr/>
          <p:nvPr/>
        </p:nvCxnSpPr>
        <p:spPr>
          <a:xfrm flipH="1" rot="10800000">
            <a:off x="632325" y="2589450"/>
            <a:ext cx="637200" cy="62100"/>
          </a:xfrm>
          <a:prstGeom prst="straightConnector1">
            <a:avLst/>
          </a:prstGeom>
          <a:noFill/>
          <a:ln cap="flat" cmpd="sng" w="9525">
            <a:solidFill>
              <a:srgbClr val="FFFF00"/>
            </a:solidFill>
            <a:prstDash val="solid"/>
            <a:round/>
            <a:headEnd len="med" w="med" type="none"/>
            <a:tailEnd len="med" w="med" type="triangle"/>
          </a:ln>
        </p:spPr>
      </p:cxnSp>
      <p:sp>
        <p:nvSpPr>
          <p:cNvPr id="1149" name="Google Shape;1149;p42"/>
          <p:cNvSpPr txBox="1"/>
          <p:nvPr/>
        </p:nvSpPr>
        <p:spPr>
          <a:xfrm>
            <a:off x="153550" y="248737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Drone2</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(3, 25)</a:t>
            </a:r>
            <a:endParaRPr sz="800">
              <a:solidFill>
                <a:schemeClr val="dk1"/>
              </a:solidFill>
              <a:latin typeface="Outfit"/>
              <a:ea typeface="Outfit"/>
              <a:cs typeface="Outfit"/>
              <a:sym typeface="Outfit"/>
            </a:endParaRPr>
          </a:p>
        </p:txBody>
      </p:sp>
      <p:cxnSp>
        <p:nvCxnSpPr>
          <p:cNvPr id="1150" name="Google Shape;1150;p42"/>
          <p:cNvCxnSpPr/>
          <p:nvPr/>
        </p:nvCxnSpPr>
        <p:spPr>
          <a:xfrm flipH="1" rot="10800000">
            <a:off x="624550" y="3001200"/>
            <a:ext cx="629400" cy="303000"/>
          </a:xfrm>
          <a:prstGeom prst="straightConnector1">
            <a:avLst/>
          </a:prstGeom>
          <a:noFill/>
          <a:ln cap="flat" cmpd="sng" w="9525">
            <a:solidFill>
              <a:srgbClr val="FFFF00"/>
            </a:solidFill>
            <a:prstDash val="solid"/>
            <a:round/>
            <a:headEnd len="med" w="med" type="none"/>
            <a:tailEnd len="med" w="med" type="triangle"/>
          </a:ln>
        </p:spPr>
      </p:cxnSp>
      <p:sp>
        <p:nvSpPr>
          <p:cNvPr id="1151" name="Google Shape;1151;p42"/>
          <p:cNvSpPr txBox="1"/>
          <p:nvPr/>
        </p:nvSpPr>
        <p:spPr>
          <a:xfrm>
            <a:off x="153550" y="31425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Drone3</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(3, 32)</a:t>
            </a:r>
            <a:endParaRPr sz="800">
              <a:solidFill>
                <a:schemeClr val="dk1"/>
              </a:solidFill>
              <a:latin typeface="Outfit"/>
              <a:ea typeface="Outfit"/>
              <a:cs typeface="Outfit"/>
              <a:sym typeface="Outfit"/>
            </a:endParaRPr>
          </a:p>
        </p:txBody>
      </p:sp>
      <p:sp>
        <p:nvSpPr>
          <p:cNvPr id="1152" name="Google Shape;1152;p42"/>
          <p:cNvSpPr txBox="1"/>
          <p:nvPr/>
        </p:nvSpPr>
        <p:spPr>
          <a:xfrm>
            <a:off x="4418675" y="206107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y&lt;=20</a:t>
            </a:r>
            <a:endParaRPr sz="800">
              <a:solidFill>
                <a:srgbClr val="FF00FF"/>
              </a:solidFill>
              <a:latin typeface="Outfit"/>
              <a:ea typeface="Outfit"/>
              <a:cs typeface="Outfit"/>
              <a:sym typeface="Outfit"/>
            </a:endParaRPr>
          </a:p>
        </p:txBody>
      </p:sp>
      <p:sp>
        <p:nvSpPr>
          <p:cNvPr id="1153" name="Google Shape;1153;p42"/>
          <p:cNvSpPr txBox="1"/>
          <p:nvPr/>
        </p:nvSpPr>
        <p:spPr>
          <a:xfrm>
            <a:off x="4423500" y="283472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y&gt;=32</a:t>
            </a:r>
            <a:endParaRPr sz="800">
              <a:solidFill>
                <a:srgbClr val="FF00FF"/>
              </a:solidFill>
              <a:latin typeface="Outfit"/>
              <a:ea typeface="Outfit"/>
              <a:cs typeface="Outfit"/>
              <a:sym typeface="Outfit"/>
            </a:endParaRPr>
          </a:p>
        </p:txBody>
      </p:sp>
      <p:cxnSp>
        <p:nvCxnSpPr>
          <p:cNvPr id="1154" name="Google Shape;1154;p42"/>
          <p:cNvCxnSpPr/>
          <p:nvPr/>
        </p:nvCxnSpPr>
        <p:spPr>
          <a:xfrm flipH="1" rot="10800000">
            <a:off x="3563750" y="4233000"/>
            <a:ext cx="564300" cy="298500"/>
          </a:xfrm>
          <a:prstGeom prst="straightConnector1">
            <a:avLst/>
          </a:prstGeom>
          <a:noFill/>
          <a:ln cap="flat" cmpd="sng" w="9525">
            <a:solidFill>
              <a:srgbClr val="FFFF00"/>
            </a:solidFill>
            <a:prstDash val="solid"/>
            <a:round/>
            <a:headEnd len="med" w="med" type="none"/>
            <a:tailEnd len="med" w="med" type="triangle"/>
          </a:ln>
        </p:spPr>
      </p:cxnSp>
      <p:sp>
        <p:nvSpPr>
          <p:cNvPr id="1155" name="Google Shape;1155;p42"/>
          <p:cNvSpPr txBox="1"/>
          <p:nvPr/>
        </p:nvSpPr>
        <p:spPr>
          <a:xfrm>
            <a:off x="3115200" y="4429775"/>
            <a:ext cx="543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(56, 56)</a:t>
            </a:r>
            <a:endParaRPr sz="800">
              <a:solidFill>
                <a:schemeClr val="dk1"/>
              </a:solidFill>
              <a:latin typeface="Outfit"/>
              <a:ea typeface="Outfit"/>
              <a:cs typeface="Outfit"/>
              <a:sym typeface="Outfit"/>
            </a:endParaRPr>
          </a:p>
        </p:txBody>
      </p:sp>
      <p:pic>
        <p:nvPicPr>
          <p:cNvPr id="1156" name="Google Shape;1156;p42"/>
          <p:cNvPicPr preferRelativeResize="0"/>
          <p:nvPr/>
        </p:nvPicPr>
        <p:blipFill>
          <a:blip r:embed="rId4">
            <a:alphaModFix/>
          </a:blip>
          <a:stretch>
            <a:fillRect/>
          </a:stretch>
        </p:blipFill>
        <p:spPr>
          <a:xfrm>
            <a:off x="5602178" y="3661225"/>
            <a:ext cx="853600" cy="831475"/>
          </a:xfrm>
          <a:prstGeom prst="rect">
            <a:avLst/>
          </a:prstGeom>
          <a:noFill/>
          <a:ln>
            <a:noFill/>
          </a:ln>
        </p:spPr>
      </p:pic>
      <p:cxnSp>
        <p:nvCxnSpPr>
          <p:cNvPr id="1157" name="Google Shape;1157;p42"/>
          <p:cNvCxnSpPr/>
          <p:nvPr/>
        </p:nvCxnSpPr>
        <p:spPr>
          <a:xfrm flipH="1">
            <a:off x="2654775" y="3474100"/>
            <a:ext cx="6300" cy="372000"/>
          </a:xfrm>
          <a:prstGeom prst="straightConnector1">
            <a:avLst/>
          </a:prstGeom>
          <a:noFill/>
          <a:ln cap="flat" cmpd="sng" w="9525">
            <a:solidFill>
              <a:srgbClr val="FF0000"/>
            </a:solidFill>
            <a:prstDash val="solid"/>
            <a:round/>
            <a:headEnd len="med" w="med" type="none"/>
            <a:tailEnd len="med" w="med" type="none"/>
          </a:ln>
        </p:spPr>
      </p:cxnSp>
      <p:cxnSp>
        <p:nvCxnSpPr>
          <p:cNvPr id="1158" name="Google Shape;1158;p42"/>
          <p:cNvCxnSpPr/>
          <p:nvPr/>
        </p:nvCxnSpPr>
        <p:spPr>
          <a:xfrm>
            <a:off x="2661075" y="3474100"/>
            <a:ext cx="365700" cy="0"/>
          </a:xfrm>
          <a:prstGeom prst="straightConnector1">
            <a:avLst/>
          </a:prstGeom>
          <a:noFill/>
          <a:ln cap="flat" cmpd="sng" w="9525">
            <a:solidFill>
              <a:srgbClr val="FF0000"/>
            </a:solidFill>
            <a:prstDash val="solid"/>
            <a:round/>
            <a:headEnd len="med" w="med" type="none"/>
            <a:tailEnd len="med" w="med" type="none"/>
          </a:ln>
        </p:spPr>
      </p:cxnSp>
      <p:cxnSp>
        <p:nvCxnSpPr>
          <p:cNvPr id="1159" name="Google Shape;1159;p42"/>
          <p:cNvCxnSpPr/>
          <p:nvPr/>
        </p:nvCxnSpPr>
        <p:spPr>
          <a:xfrm flipH="1">
            <a:off x="3027425" y="3474800"/>
            <a:ext cx="3600" cy="368100"/>
          </a:xfrm>
          <a:prstGeom prst="straightConnector1">
            <a:avLst/>
          </a:prstGeom>
          <a:noFill/>
          <a:ln cap="flat" cmpd="sng" w="9525">
            <a:solidFill>
              <a:srgbClr val="FF0000"/>
            </a:solidFill>
            <a:prstDash val="solid"/>
            <a:round/>
            <a:headEnd len="med" w="med" type="none"/>
            <a:tailEnd len="med" w="med" type="none"/>
          </a:ln>
        </p:spPr>
      </p:cxnSp>
      <p:cxnSp>
        <p:nvCxnSpPr>
          <p:cNvPr id="1160" name="Google Shape;1160;p42"/>
          <p:cNvCxnSpPr/>
          <p:nvPr/>
        </p:nvCxnSpPr>
        <p:spPr>
          <a:xfrm flipH="1" rot="10800000">
            <a:off x="2653950" y="3842925"/>
            <a:ext cx="375300" cy="1800"/>
          </a:xfrm>
          <a:prstGeom prst="straightConnector1">
            <a:avLst/>
          </a:prstGeom>
          <a:noFill/>
          <a:ln cap="flat" cmpd="sng" w="9525">
            <a:solidFill>
              <a:srgbClr val="FF0000"/>
            </a:solidFill>
            <a:prstDash val="solid"/>
            <a:round/>
            <a:headEnd len="med" w="med" type="none"/>
            <a:tailEnd len="med" w="med" type="none"/>
          </a:ln>
        </p:spPr>
      </p:cxnSp>
      <p:cxnSp>
        <p:nvCxnSpPr>
          <p:cNvPr id="1161" name="Google Shape;1161;p42"/>
          <p:cNvCxnSpPr/>
          <p:nvPr/>
        </p:nvCxnSpPr>
        <p:spPr>
          <a:xfrm>
            <a:off x="2654000" y="3845025"/>
            <a:ext cx="2948700" cy="646200"/>
          </a:xfrm>
          <a:prstGeom prst="straightConnector1">
            <a:avLst/>
          </a:prstGeom>
          <a:noFill/>
          <a:ln cap="flat" cmpd="sng" w="9525">
            <a:solidFill>
              <a:srgbClr val="FF0000"/>
            </a:solidFill>
            <a:prstDash val="solid"/>
            <a:round/>
            <a:headEnd len="med" w="med" type="none"/>
            <a:tailEnd len="med" w="med" type="none"/>
          </a:ln>
        </p:spPr>
      </p:cxnSp>
      <p:cxnSp>
        <p:nvCxnSpPr>
          <p:cNvPr id="1162" name="Google Shape;1162;p42"/>
          <p:cNvCxnSpPr/>
          <p:nvPr/>
        </p:nvCxnSpPr>
        <p:spPr>
          <a:xfrm>
            <a:off x="3029400" y="3474200"/>
            <a:ext cx="3425700" cy="184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Finite State Machine</a:t>
            </a:r>
            <a:endParaRPr/>
          </a:p>
        </p:txBody>
      </p:sp>
      <p:sp>
        <p:nvSpPr>
          <p:cNvPr id="1168" name="Google Shape;1168;p43"/>
          <p:cNvSpPr txBox="1"/>
          <p:nvPr>
            <p:ph idx="1" type="subTitle"/>
          </p:nvPr>
        </p:nvSpPr>
        <p:spPr>
          <a:xfrm>
            <a:off x="771225" y="21455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is armed and ready to take off</a:t>
            </a:r>
            <a:endParaRPr/>
          </a:p>
        </p:txBody>
      </p:sp>
      <p:sp>
        <p:nvSpPr>
          <p:cNvPr id="1169" name="Google Shape;1169;p43"/>
          <p:cNvSpPr txBox="1"/>
          <p:nvPr>
            <p:ph idx="2" type="subTitle"/>
          </p:nvPr>
        </p:nvSpPr>
        <p:spPr>
          <a:xfrm>
            <a:off x="771225" y="18566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a:t>
            </a:r>
            <a:endParaRPr/>
          </a:p>
        </p:txBody>
      </p:sp>
      <p:sp>
        <p:nvSpPr>
          <p:cNvPr id="1170" name="Google Shape;1170;p43"/>
          <p:cNvSpPr txBox="1"/>
          <p:nvPr>
            <p:ph idx="3" type="subTitle"/>
          </p:nvPr>
        </p:nvSpPr>
        <p:spPr>
          <a:xfrm>
            <a:off x="3276410" y="214560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ascends gradually to the target altitude</a:t>
            </a:r>
            <a:endParaRPr/>
          </a:p>
        </p:txBody>
      </p:sp>
      <p:sp>
        <p:nvSpPr>
          <p:cNvPr id="1171" name="Google Shape;1171;p43"/>
          <p:cNvSpPr txBox="1"/>
          <p:nvPr>
            <p:ph idx="4" type="subTitle"/>
          </p:nvPr>
        </p:nvSpPr>
        <p:spPr>
          <a:xfrm>
            <a:off x="3276410" y="185667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 Off</a:t>
            </a:r>
            <a:endParaRPr/>
          </a:p>
        </p:txBody>
      </p:sp>
      <p:sp>
        <p:nvSpPr>
          <p:cNvPr id="1172" name="Google Shape;1172;p43"/>
          <p:cNvSpPr txBox="1"/>
          <p:nvPr>
            <p:ph idx="5" type="subTitle"/>
          </p:nvPr>
        </p:nvSpPr>
        <p:spPr>
          <a:xfrm>
            <a:off x="5845507" y="214545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moves towards the specified waypoints</a:t>
            </a:r>
            <a:endParaRPr/>
          </a:p>
        </p:txBody>
      </p:sp>
      <p:sp>
        <p:nvSpPr>
          <p:cNvPr id="1173" name="Google Shape;1173;p43"/>
          <p:cNvSpPr txBox="1"/>
          <p:nvPr>
            <p:ph idx="6" type="subTitle"/>
          </p:nvPr>
        </p:nvSpPr>
        <p:spPr>
          <a:xfrm>
            <a:off x="5845507" y="1856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Navigate</a:t>
            </a:r>
            <a:endParaRPr/>
          </a:p>
        </p:txBody>
      </p:sp>
      <p:sp>
        <p:nvSpPr>
          <p:cNvPr id="1174" name="Google Shape;1174;p43"/>
          <p:cNvSpPr txBox="1"/>
          <p:nvPr>
            <p:ph idx="7" type="subTitle"/>
          </p:nvPr>
        </p:nvSpPr>
        <p:spPr>
          <a:xfrm>
            <a:off x="720000" y="3921450"/>
            <a:ext cx="2268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instructed or when the battery is low, the drone returns to home</a:t>
            </a:r>
            <a:endParaRPr/>
          </a:p>
        </p:txBody>
      </p:sp>
      <p:sp>
        <p:nvSpPr>
          <p:cNvPr id="1175" name="Google Shape;1175;p43"/>
          <p:cNvSpPr txBox="1"/>
          <p:nvPr>
            <p:ph idx="8" type="subTitle"/>
          </p:nvPr>
        </p:nvSpPr>
        <p:spPr>
          <a:xfrm>
            <a:off x="771225" y="3632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Return Home</a:t>
            </a:r>
            <a:endParaRPr/>
          </a:p>
        </p:txBody>
      </p:sp>
      <p:sp>
        <p:nvSpPr>
          <p:cNvPr id="1176" name="Google Shape;1176;p43"/>
          <p:cNvSpPr txBox="1"/>
          <p:nvPr>
            <p:ph idx="9" type="subTitle"/>
          </p:nvPr>
        </p:nvSpPr>
        <p:spPr>
          <a:xfrm>
            <a:off x="3276410" y="39214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drone descends gradually to land at its home position</a:t>
            </a:r>
            <a:endParaRPr/>
          </a:p>
        </p:txBody>
      </p:sp>
      <p:sp>
        <p:nvSpPr>
          <p:cNvPr id="1177" name="Google Shape;1177;p43"/>
          <p:cNvSpPr txBox="1"/>
          <p:nvPr>
            <p:ph idx="13" type="subTitle"/>
          </p:nvPr>
        </p:nvSpPr>
        <p:spPr>
          <a:xfrm>
            <a:off x="3276410" y="36325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Land</a:t>
            </a:r>
            <a:endParaRPr/>
          </a:p>
        </p:txBody>
      </p:sp>
      <p:sp>
        <p:nvSpPr>
          <p:cNvPr id="1178" name="Google Shape;1178;p43"/>
          <p:cNvSpPr txBox="1"/>
          <p:nvPr>
            <p:ph idx="14" type="subTitle"/>
          </p:nvPr>
        </p:nvSpPr>
        <p:spPr>
          <a:xfrm>
            <a:off x="5845507" y="392132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the battery level is critically low initiate emergency landing</a:t>
            </a:r>
            <a:endParaRPr/>
          </a:p>
        </p:txBody>
      </p:sp>
      <p:sp>
        <p:nvSpPr>
          <p:cNvPr id="1179" name="Google Shape;1179;p43"/>
          <p:cNvSpPr txBox="1"/>
          <p:nvPr>
            <p:ph idx="15" type="subTitle"/>
          </p:nvPr>
        </p:nvSpPr>
        <p:spPr>
          <a:xfrm>
            <a:off x="5845507" y="363240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Emergency Land</a:t>
            </a:r>
            <a:endParaRPr/>
          </a:p>
        </p:txBody>
      </p:sp>
      <p:grpSp>
        <p:nvGrpSpPr>
          <p:cNvPr id="1180" name="Google Shape;1180;p43"/>
          <p:cNvGrpSpPr/>
          <p:nvPr/>
        </p:nvGrpSpPr>
        <p:grpSpPr>
          <a:xfrm>
            <a:off x="4127124" y="3142158"/>
            <a:ext cx="414772" cy="414200"/>
            <a:chOff x="3102317" y="3310011"/>
            <a:chExt cx="493776" cy="493096"/>
          </a:xfrm>
        </p:grpSpPr>
        <p:sp>
          <p:nvSpPr>
            <p:cNvPr id="1181" name="Google Shape;1181;p43"/>
            <p:cNvSpPr/>
            <p:nvPr/>
          </p:nvSpPr>
          <p:spPr>
            <a:xfrm>
              <a:off x="3282332" y="3444730"/>
              <a:ext cx="134816" cy="194983"/>
            </a:xfrm>
            <a:custGeom>
              <a:rect b="b" l="l" r="r" t="t"/>
              <a:pathLst>
                <a:path extrusionOk="0" h="6018" w="4161">
                  <a:moveTo>
                    <a:pt x="1190" y="1"/>
                  </a:moveTo>
                  <a:lnTo>
                    <a:pt x="1190" y="3935"/>
                  </a:lnTo>
                  <a:lnTo>
                    <a:pt x="1" y="3935"/>
                  </a:lnTo>
                  <a:lnTo>
                    <a:pt x="2080" y="6018"/>
                  </a:lnTo>
                  <a:lnTo>
                    <a:pt x="4161" y="3935"/>
                  </a:lnTo>
                  <a:lnTo>
                    <a:pt x="2972" y="3935"/>
                  </a:lnTo>
                  <a:lnTo>
                    <a:pt x="2972"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3"/>
            <p:cNvSpPr/>
            <p:nvPr/>
          </p:nvSpPr>
          <p:spPr>
            <a:xfrm>
              <a:off x="3112782" y="3650373"/>
              <a:ext cx="63796" cy="141912"/>
            </a:xfrm>
            <a:custGeom>
              <a:rect b="b" l="l" r="r" t="t"/>
              <a:pathLst>
                <a:path extrusionOk="0" h="4380" w="1969">
                  <a:moveTo>
                    <a:pt x="0" y="0"/>
                  </a:moveTo>
                  <a:lnTo>
                    <a:pt x="0" y="4380"/>
                  </a:lnTo>
                  <a:lnTo>
                    <a:pt x="1968" y="4380"/>
                  </a:lnTo>
                  <a:lnTo>
                    <a:pt x="1968"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3"/>
            <p:cNvSpPr/>
            <p:nvPr/>
          </p:nvSpPr>
          <p:spPr>
            <a:xfrm>
              <a:off x="3143595" y="3377371"/>
              <a:ext cx="42347" cy="38459"/>
            </a:xfrm>
            <a:custGeom>
              <a:rect b="b" l="l" r="r" t="t"/>
              <a:pathLst>
                <a:path extrusionOk="0" h="1187" w="1307">
                  <a:moveTo>
                    <a:pt x="0" y="0"/>
                  </a:moveTo>
                  <a:lnTo>
                    <a:pt x="232" y="864"/>
                  </a:lnTo>
                  <a:cubicBezTo>
                    <a:pt x="282" y="1054"/>
                    <a:pt x="455" y="1187"/>
                    <a:pt x="654" y="1187"/>
                  </a:cubicBezTo>
                  <a:cubicBezTo>
                    <a:pt x="852" y="1187"/>
                    <a:pt x="1025" y="1054"/>
                    <a:pt x="1076"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3"/>
            <p:cNvSpPr/>
            <p:nvPr/>
          </p:nvSpPr>
          <p:spPr>
            <a:xfrm>
              <a:off x="3513052" y="3377371"/>
              <a:ext cx="42347" cy="38459"/>
            </a:xfrm>
            <a:custGeom>
              <a:rect b="b" l="l" r="r" t="t"/>
              <a:pathLst>
                <a:path extrusionOk="0" h="1187" w="1307">
                  <a:moveTo>
                    <a:pt x="0" y="0"/>
                  </a:moveTo>
                  <a:lnTo>
                    <a:pt x="232" y="864"/>
                  </a:lnTo>
                  <a:cubicBezTo>
                    <a:pt x="283" y="1054"/>
                    <a:pt x="456" y="1187"/>
                    <a:pt x="654" y="1187"/>
                  </a:cubicBezTo>
                  <a:cubicBezTo>
                    <a:pt x="852" y="1187"/>
                    <a:pt x="1026" y="1054"/>
                    <a:pt x="1077"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3"/>
            <p:cNvSpPr/>
            <p:nvPr/>
          </p:nvSpPr>
          <p:spPr>
            <a:xfrm>
              <a:off x="3260721" y="3319634"/>
              <a:ext cx="176807" cy="102222"/>
            </a:xfrm>
            <a:custGeom>
              <a:rect b="b" l="l" r="r" t="t"/>
              <a:pathLst>
                <a:path extrusionOk="0" h="3155" w="5457">
                  <a:moveTo>
                    <a:pt x="1240" y="0"/>
                  </a:moveTo>
                  <a:cubicBezTo>
                    <a:pt x="994" y="0"/>
                    <a:pt x="764" y="117"/>
                    <a:pt x="618" y="316"/>
                  </a:cubicBezTo>
                  <a:lnTo>
                    <a:pt x="0" y="1161"/>
                  </a:lnTo>
                  <a:lnTo>
                    <a:pt x="0" y="2562"/>
                  </a:lnTo>
                  <a:cubicBezTo>
                    <a:pt x="0" y="2889"/>
                    <a:pt x="266" y="3154"/>
                    <a:pt x="593" y="3154"/>
                  </a:cubicBezTo>
                  <a:lnTo>
                    <a:pt x="4862" y="3154"/>
                  </a:lnTo>
                  <a:cubicBezTo>
                    <a:pt x="5191" y="3154"/>
                    <a:pt x="5456" y="2889"/>
                    <a:pt x="5456" y="2562"/>
                  </a:cubicBezTo>
                  <a:lnTo>
                    <a:pt x="5456" y="1161"/>
                  </a:lnTo>
                  <a:lnTo>
                    <a:pt x="4838" y="316"/>
                  </a:lnTo>
                  <a:cubicBezTo>
                    <a:pt x="4694" y="117"/>
                    <a:pt x="4462" y="0"/>
                    <a:pt x="4218"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3"/>
            <p:cNvSpPr/>
            <p:nvPr/>
          </p:nvSpPr>
          <p:spPr>
            <a:xfrm>
              <a:off x="3261563" y="3319634"/>
              <a:ext cx="175932" cy="37325"/>
            </a:xfrm>
            <a:custGeom>
              <a:rect b="b" l="l" r="r" t="t"/>
              <a:pathLst>
                <a:path extrusionOk="0" h="1152" w="5430">
                  <a:moveTo>
                    <a:pt x="1234" y="0"/>
                  </a:moveTo>
                  <a:cubicBezTo>
                    <a:pt x="990" y="0"/>
                    <a:pt x="760" y="116"/>
                    <a:pt x="615" y="314"/>
                  </a:cubicBezTo>
                  <a:lnTo>
                    <a:pt x="1" y="1152"/>
                  </a:lnTo>
                  <a:lnTo>
                    <a:pt x="5429" y="1152"/>
                  </a:lnTo>
                  <a:lnTo>
                    <a:pt x="4813" y="314"/>
                  </a:lnTo>
                  <a:cubicBezTo>
                    <a:pt x="4668" y="116"/>
                    <a:pt x="4439" y="0"/>
                    <a:pt x="4196"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3"/>
            <p:cNvSpPr/>
            <p:nvPr/>
          </p:nvSpPr>
          <p:spPr>
            <a:xfrm>
              <a:off x="3286673" y="3421888"/>
              <a:ext cx="125647" cy="31266"/>
            </a:xfrm>
            <a:custGeom>
              <a:rect b="b" l="l" r="r" t="t"/>
              <a:pathLst>
                <a:path extrusionOk="0" h="965" w="3878">
                  <a:moveTo>
                    <a:pt x="1" y="0"/>
                  </a:moveTo>
                  <a:cubicBezTo>
                    <a:pt x="326" y="594"/>
                    <a:pt x="950" y="965"/>
                    <a:pt x="1628" y="965"/>
                  </a:cubicBezTo>
                  <a:lnTo>
                    <a:pt x="2249" y="965"/>
                  </a:lnTo>
                  <a:cubicBezTo>
                    <a:pt x="2927" y="965"/>
                    <a:pt x="3553" y="595"/>
                    <a:pt x="3877"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3"/>
            <p:cNvSpPr/>
            <p:nvPr/>
          </p:nvSpPr>
          <p:spPr>
            <a:xfrm>
              <a:off x="3181341" y="3661195"/>
              <a:ext cx="361876" cy="132160"/>
            </a:xfrm>
            <a:custGeom>
              <a:rect b="b" l="l" r="r" t="t"/>
              <a:pathLst>
                <a:path extrusionOk="0" h="4079" w="11169">
                  <a:moveTo>
                    <a:pt x="10135" y="0"/>
                  </a:moveTo>
                  <a:cubicBezTo>
                    <a:pt x="9997" y="0"/>
                    <a:pt x="9858" y="33"/>
                    <a:pt x="9729" y="100"/>
                  </a:cubicBezTo>
                  <a:lnTo>
                    <a:pt x="6196" y="1940"/>
                  </a:lnTo>
                  <a:lnTo>
                    <a:pt x="5051" y="1397"/>
                  </a:lnTo>
                  <a:lnTo>
                    <a:pt x="5041" y="1400"/>
                  </a:lnTo>
                  <a:cubicBezTo>
                    <a:pt x="5112" y="1276"/>
                    <a:pt x="5147" y="1130"/>
                    <a:pt x="5131" y="974"/>
                  </a:cubicBezTo>
                  <a:cubicBezTo>
                    <a:pt x="5094" y="607"/>
                    <a:pt x="4774" y="335"/>
                    <a:pt x="4407" y="335"/>
                  </a:cubicBezTo>
                  <a:lnTo>
                    <a:pt x="0" y="335"/>
                  </a:lnTo>
                  <a:lnTo>
                    <a:pt x="0" y="2806"/>
                  </a:lnTo>
                  <a:lnTo>
                    <a:pt x="3322" y="3849"/>
                  </a:lnTo>
                  <a:cubicBezTo>
                    <a:pt x="3811" y="4003"/>
                    <a:pt x="4315" y="4078"/>
                    <a:pt x="4818" y="4078"/>
                  </a:cubicBezTo>
                  <a:cubicBezTo>
                    <a:pt x="5642" y="4078"/>
                    <a:pt x="6462" y="3874"/>
                    <a:pt x="7201" y="3474"/>
                  </a:cubicBezTo>
                  <a:lnTo>
                    <a:pt x="7685" y="3211"/>
                  </a:lnTo>
                  <a:lnTo>
                    <a:pt x="9442" y="2256"/>
                  </a:lnTo>
                  <a:lnTo>
                    <a:pt x="10554" y="1653"/>
                  </a:lnTo>
                  <a:cubicBezTo>
                    <a:pt x="11050" y="1382"/>
                    <a:pt x="11169" y="724"/>
                    <a:pt x="10797" y="301"/>
                  </a:cubicBezTo>
                  <a:cubicBezTo>
                    <a:pt x="10626" y="105"/>
                    <a:pt x="10383" y="0"/>
                    <a:pt x="10135" y="0"/>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3"/>
            <p:cNvSpPr/>
            <p:nvPr/>
          </p:nvSpPr>
          <p:spPr>
            <a:xfrm>
              <a:off x="3102317" y="3310011"/>
              <a:ext cx="493776" cy="339163"/>
            </a:xfrm>
            <a:custGeom>
              <a:rect b="b" l="l" r="r" t="t"/>
              <a:pathLst>
                <a:path extrusionOk="0" h="10468" w="15240">
                  <a:moveTo>
                    <a:pt x="2192" y="2375"/>
                  </a:moveTo>
                  <a:lnTo>
                    <a:pt x="2063" y="2866"/>
                  </a:lnTo>
                  <a:cubicBezTo>
                    <a:pt x="2046" y="2926"/>
                    <a:pt x="1990" y="2969"/>
                    <a:pt x="1926" y="2969"/>
                  </a:cubicBezTo>
                  <a:cubicBezTo>
                    <a:pt x="1911" y="2969"/>
                    <a:pt x="1896" y="2967"/>
                    <a:pt x="1880" y="2962"/>
                  </a:cubicBezTo>
                  <a:cubicBezTo>
                    <a:pt x="1836" y="2947"/>
                    <a:pt x="1803" y="2907"/>
                    <a:pt x="1790" y="2861"/>
                  </a:cubicBezTo>
                  <a:lnTo>
                    <a:pt x="1659" y="2375"/>
                  </a:lnTo>
                  <a:close/>
                  <a:moveTo>
                    <a:pt x="13596" y="2377"/>
                  </a:moveTo>
                  <a:lnTo>
                    <a:pt x="13467" y="2862"/>
                  </a:lnTo>
                  <a:cubicBezTo>
                    <a:pt x="13455" y="2908"/>
                    <a:pt x="13422" y="2948"/>
                    <a:pt x="13376" y="2964"/>
                  </a:cubicBezTo>
                  <a:cubicBezTo>
                    <a:pt x="13361" y="2969"/>
                    <a:pt x="13346" y="2971"/>
                    <a:pt x="13331" y="2971"/>
                  </a:cubicBezTo>
                  <a:cubicBezTo>
                    <a:pt x="13268" y="2971"/>
                    <a:pt x="13211" y="2928"/>
                    <a:pt x="13194" y="2867"/>
                  </a:cubicBezTo>
                  <a:lnTo>
                    <a:pt x="13062" y="2377"/>
                  </a:lnTo>
                  <a:close/>
                  <a:moveTo>
                    <a:pt x="9107" y="594"/>
                  </a:moveTo>
                  <a:cubicBezTo>
                    <a:pt x="9256" y="594"/>
                    <a:pt x="9400" y="667"/>
                    <a:pt x="9488" y="789"/>
                  </a:cubicBezTo>
                  <a:lnTo>
                    <a:pt x="10049" y="1556"/>
                  </a:lnTo>
                  <a:lnTo>
                    <a:pt x="10049" y="2860"/>
                  </a:lnTo>
                  <a:cubicBezTo>
                    <a:pt x="10049" y="3024"/>
                    <a:pt x="9916" y="3157"/>
                    <a:pt x="9751" y="3157"/>
                  </a:cubicBezTo>
                  <a:lnTo>
                    <a:pt x="5484" y="3157"/>
                  </a:lnTo>
                  <a:cubicBezTo>
                    <a:pt x="5319" y="3157"/>
                    <a:pt x="5186" y="3024"/>
                    <a:pt x="5186" y="2860"/>
                  </a:cubicBezTo>
                  <a:lnTo>
                    <a:pt x="5186" y="1746"/>
                  </a:lnTo>
                  <a:lnTo>
                    <a:pt x="7870" y="1746"/>
                  </a:lnTo>
                  <a:cubicBezTo>
                    <a:pt x="8018" y="1746"/>
                    <a:pt x="8151" y="1640"/>
                    <a:pt x="8172" y="1493"/>
                  </a:cubicBezTo>
                  <a:cubicBezTo>
                    <a:pt x="8198" y="1310"/>
                    <a:pt x="8056" y="1152"/>
                    <a:pt x="7878" y="1152"/>
                  </a:cubicBezTo>
                  <a:lnTo>
                    <a:pt x="5487" y="1152"/>
                  </a:lnTo>
                  <a:lnTo>
                    <a:pt x="5756" y="787"/>
                  </a:lnTo>
                  <a:cubicBezTo>
                    <a:pt x="5844" y="666"/>
                    <a:pt x="5985" y="594"/>
                    <a:pt x="6134" y="594"/>
                  </a:cubicBezTo>
                  <a:close/>
                  <a:moveTo>
                    <a:pt x="8971" y="3749"/>
                  </a:moveTo>
                  <a:cubicBezTo>
                    <a:pt x="8688" y="3986"/>
                    <a:pt x="8328" y="4120"/>
                    <a:pt x="7948" y="4120"/>
                  </a:cubicBezTo>
                  <a:lnTo>
                    <a:pt x="7311" y="4120"/>
                  </a:lnTo>
                  <a:cubicBezTo>
                    <a:pt x="6930" y="4120"/>
                    <a:pt x="6570" y="3985"/>
                    <a:pt x="6288" y="3749"/>
                  </a:cubicBezTo>
                  <a:close/>
                  <a:moveTo>
                    <a:pt x="6133" y="0"/>
                  </a:moveTo>
                  <a:cubicBezTo>
                    <a:pt x="5795" y="0"/>
                    <a:pt x="5472" y="163"/>
                    <a:pt x="5272" y="435"/>
                  </a:cubicBezTo>
                  <a:lnTo>
                    <a:pt x="4654" y="1279"/>
                  </a:lnTo>
                  <a:cubicBezTo>
                    <a:pt x="4617" y="1330"/>
                    <a:pt x="4596" y="1391"/>
                    <a:pt x="4596" y="1455"/>
                  </a:cubicBezTo>
                  <a:lnTo>
                    <a:pt x="4596" y="1782"/>
                  </a:lnTo>
                  <a:lnTo>
                    <a:pt x="2221" y="1782"/>
                  </a:lnTo>
                  <a:lnTo>
                    <a:pt x="2221" y="1410"/>
                  </a:lnTo>
                  <a:lnTo>
                    <a:pt x="3518" y="1410"/>
                  </a:lnTo>
                  <a:cubicBezTo>
                    <a:pt x="3666" y="1410"/>
                    <a:pt x="3800" y="1305"/>
                    <a:pt x="3821" y="1157"/>
                  </a:cubicBezTo>
                  <a:cubicBezTo>
                    <a:pt x="3847" y="975"/>
                    <a:pt x="3705" y="817"/>
                    <a:pt x="3527" y="817"/>
                  </a:cubicBezTo>
                  <a:lnTo>
                    <a:pt x="2221" y="817"/>
                  </a:lnTo>
                  <a:lnTo>
                    <a:pt x="2221" y="559"/>
                  </a:lnTo>
                  <a:cubicBezTo>
                    <a:pt x="2221" y="410"/>
                    <a:pt x="2115" y="277"/>
                    <a:pt x="1968" y="256"/>
                  </a:cubicBezTo>
                  <a:cubicBezTo>
                    <a:pt x="1953" y="254"/>
                    <a:pt x="1938" y="253"/>
                    <a:pt x="1924" y="253"/>
                  </a:cubicBezTo>
                  <a:cubicBezTo>
                    <a:pt x="1760" y="253"/>
                    <a:pt x="1627" y="385"/>
                    <a:pt x="1627" y="550"/>
                  </a:cubicBezTo>
                  <a:lnTo>
                    <a:pt x="1627" y="817"/>
                  </a:lnTo>
                  <a:lnTo>
                    <a:pt x="329" y="817"/>
                  </a:lnTo>
                  <a:cubicBezTo>
                    <a:pt x="180" y="817"/>
                    <a:pt x="47" y="922"/>
                    <a:pt x="26" y="1070"/>
                  </a:cubicBezTo>
                  <a:cubicBezTo>
                    <a:pt x="0" y="1252"/>
                    <a:pt x="142" y="1410"/>
                    <a:pt x="320" y="1410"/>
                  </a:cubicBezTo>
                  <a:lnTo>
                    <a:pt x="1627" y="1410"/>
                  </a:lnTo>
                  <a:lnTo>
                    <a:pt x="1627" y="1782"/>
                  </a:lnTo>
                  <a:lnTo>
                    <a:pt x="1301" y="1782"/>
                  </a:lnTo>
                  <a:cubicBezTo>
                    <a:pt x="1248" y="1782"/>
                    <a:pt x="1192" y="1793"/>
                    <a:pt x="1147" y="1820"/>
                  </a:cubicBezTo>
                  <a:cubicBezTo>
                    <a:pt x="1028" y="1892"/>
                    <a:pt x="976" y="2029"/>
                    <a:pt x="1010" y="2155"/>
                  </a:cubicBezTo>
                  <a:lnTo>
                    <a:pt x="1238" y="3019"/>
                  </a:lnTo>
                  <a:cubicBezTo>
                    <a:pt x="1324" y="3340"/>
                    <a:pt x="1613" y="3563"/>
                    <a:pt x="1943" y="3563"/>
                  </a:cubicBezTo>
                  <a:cubicBezTo>
                    <a:pt x="2271" y="3563"/>
                    <a:pt x="2561" y="3340"/>
                    <a:pt x="2647" y="3019"/>
                  </a:cubicBezTo>
                  <a:lnTo>
                    <a:pt x="2817" y="2375"/>
                  </a:lnTo>
                  <a:lnTo>
                    <a:pt x="4596" y="2375"/>
                  </a:lnTo>
                  <a:lnTo>
                    <a:pt x="4596" y="2850"/>
                  </a:lnTo>
                  <a:cubicBezTo>
                    <a:pt x="4596" y="3169"/>
                    <a:pt x="4761" y="3447"/>
                    <a:pt x="5012" y="3605"/>
                  </a:cubicBezTo>
                  <a:lnTo>
                    <a:pt x="4008" y="4145"/>
                  </a:lnTo>
                  <a:cubicBezTo>
                    <a:pt x="3133" y="4615"/>
                    <a:pt x="2591" y="5529"/>
                    <a:pt x="2591" y="6527"/>
                  </a:cubicBezTo>
                  <a:lnTo>
                    <a:pt x="2591" y="7002"/>
                  </a:lnTo>
                  <a:cubicBezTo>
                    <a:pt x="2591" y="7151"/>
                    <a:pt x="2696" y="7284"/>
                    <a:pt x="2844" y="7305"/>
                  </a:cubicBezTo>
                  <a:cubicBezTo>
                    <a:pt x="2859" y="7307"/>
                    <a:pt x="2873" y="7308"/>
                    <a:pt x="2888" y="7308"/>
                  </a:cubicBezTo>
                  <a:cubicBezTo>
                    <a:pt x="3051" y="7308"/>
                    <a:pt x="3185" y="7175"/>
                    <a:pt x="3185" y="7012"/>
                  </a:cubicBezTo>
                  <a:lnTo>
                    <a:pt x="3185" y="6541"/>
                  </a:lnTo>
                  <a:cubicBezTo>
                    <a:pt x="3185" y="5762"/>
                    <a:pt x="3611" y="5051"/>
                    <a:pt x="4300" y="4683"/>
                  </a:cubicBezTo>
                  <a:lnTo>
                    <a:pt x="5698" y="3936"/>
                  </a:lnTo>
                  <a:cubicBezTo>
                    <a:pt x="5903" y="4184"/>
                    <a:pt x="6161" y="4381"/>
                    <a:pt x="6451" y="4514"/>
                  </a:cubicBezTo>
                  <a:lnTo>
                    <a:pt x="6451" y="7796"/>
                  </a:lnTo>
                  <a:lnTo>
                    <a:pt x="5560" y="7796"/>
                  </a:lnTo>
                  <a:cubicBezTo>
                    <a:pt x="5440" y="7796"/>
                    <a:pt x="5332" y="7868"/>
                    <a:pt x="5285" y="7978"/>
                  </a:cubicBezTo>
                  <a:cubicBezTo>
                    <a:pt x="5239" y="8089"/>
                    <a:pt x="5264" y="8217"/>
                    <a:pt x="5349" y="8303"/>
                  </a:cubicBezTo>
                  <a:lnTo>
                    <a:pt x="7429" y="10381"/>
                  </a:lnTo>
                  <a:cubicBezTo>
                    <a:pt x="7487" y="10438"/>
                    <a:pt x="7564" y="10467"/>
                    <a:pt x="7639" y="10467"/>
                  </a:cubicBezTo>
                  <a:cubicBezTo>
                    <a:pt x="7716" y="10467"/>
                    <a:pt x="7791" y="10438"/>
                    <a:pt x="7850" y="10381"/>
                  </a:cubicBezTo>
                  <a:lnTo>
                    <a:pt x="9929" y="8303"/>
                  </a:lnTo>
                  <a:cubicBezTo>
                    <a:pt x="10036" y="8196"/>
                    <a:pt x="10049" y="8021"/>
                    <a:pt x="9944" y="7897"/>
                  </a:cubicBezTo>
                  <a:cubicBezTo>
                    <a:pt x="9887" y="7830"/>
                    <a:pt x="9801" y="7796"/>
                    <a:pt x="9712" y="7796"/>
                  </a:cubicBezTo>
                  <a:lnTo>
                    <a:pt x="8828" y="7796"/>
                  </a:lnTo>
                  <a:lnTo>
                    <a:pt x="8828" y="6963"/>
                  </a:lnTo>
                  <a:cubicBezTo>
                    <a:pt x="8828" y="6815"/>
                    <a:pt x="8723" y="6682"/>
                    <a:pt x="8575" y="6661"/>
                  </a:cubicBezTo>
                  <a:cubicBezTo>
                    <a:pt x="8561" y="6659"/>
                    <a:pt x="8546" y="6658"/>
                    <a:pt x="8532" y="6658"/>
                  </a:cubicBezTo>
                  <a:cubicBezTo>
                    <a:pt x="8368" y="6658"/>
                    <a:pt x="8234" y="6792"/>
                    <a:pt x="8234" y="6955"/>
                  </a:cubicBezTo>
                  <a:lnTo>
                    <a:pt x="8234" y="8055"/>
                  </a:lnTo>
                  <a:cubicBezTo>
                    <a:pt x="8234" y="8220"/>
                    <a:pt x="8367" y="8352"/>
                    <a:pt x="8532" y="8352"/>
                  </a:cubicBezTo>
                  <a:lnTo>
                    <a:pt x="9003" y="8352"/>
                  </a:lnTo>
                  <a:lnTo>
                    <a:pt x="7640" y="9710"/>
                  </a:lnTo>
                  <a:lnTo>
                    <a:pt x="6279" y="8352"/>
                  </a:lnTo>
                  <a:lnTo>
                    <a:pt x="6750" y="8352"/>
                  </a:lnTo>
                  <a:cubicBezTo>
                    <a:pt x="6914" y="8352"/>
                    <a:pt x="7048" y="8220"/>
                    <a:pt x="7048" y="8055"/>
                  </a:cubicBezTo>
                  <a:lnTo>
                    <a:pt x="7048" y="4657"/>
                  </a:lnTo>
                  <a:cubicBezTo>
                    <a:pt x="7142" y="4670"/>
                    <a:pt x="7238" y="4677"/>
                    <a:pt x="7335" y="4677"/>
                  </a:cubicBezTo>
                  <a:lnTo>
                    <a:pt x="7946" y="4677"/>
                  </a:lnTo>
                  <a:cubicBezTo>
                    <a:pt x="8586" y="4677"/>
                    <a:pt x="9183" y="4389"/>
                    <a:pt x="9582" y="3907"/>
                  </a:cubicBezTo>
                  <a:lnTo>
                    <a:pt x="10981" y="4655"/>
                  </a:lnTo>
                  <a:cubicBezTo>
                    <a:pt x="11667" y="5021"/>
                    <a:pt x="12096" y="5734"/>
                    <a:pt x="12096" y="6513"/>
                  </a:cubicBezTo>
                  <a:lnTo>
                    <a:pt x="12096" y="6988"/>
                  </a:lnTo>
                  <a:cubicBezTo>
                    <a:pt x="12096" y="7136"/>
                    <a:pt x="12201" y="7269"/>
                    <a:pt x="12349" y="7290"/>
                  </a:cubicBezTo>
                  <a:cubicBezTo>
                    <a:pt x="12363" y="7292"/>
                    <a:pt x="12378" y="7293"/>
                    <a:pt x="12392" y="7293"/>
                  </a:cubicBezTo>
                  <a:cubicBezTo>
                    <a:pt x="12555" y="7293"/>
                    <a:pt x="12689" y="7160"/>
                    <a:pt x="12689" y="6997"/>
                  </a:cubicBezTo>
                  <a:lnTo>
                    <a:pt x="12689" y="6513"/>
                  </a:lnTo>
                  <a:cubicBezTo>
                    <a:pt x="12689" y="5522"/>
                    <a:pt x="12145" y="4615"/>
                    <a:pt x="11272" y="4147"/>
                  </a:cubicBezTo>
                  <a:lnTo>
                    <a:pt x="10269" y="3612"/>
                  </a:lnTo>
                  <a:cubicBezTo>
                    <a:pt x="10519" y="3456"/>
                    <a:pt x="10685" y="3178"/>
                    <a:pt x="10685" y="2862"/>
                  </a:cubicBezTo>
                  <a:lnTo>
                    <a:pt x="10685" y="2373"/>
                  </a:lnTo>
                  <a:lnTo>
                    <a:pt x="12454" y="2373"/>
                  </a:lnTo>
                  <a:lnTo>
                    <a:pt x="12623" y="3018"/>
                  </a:lnTo>
                  <a:cubicBezTo>
                    <a:pt x="12708" y="3339"/>
                    <a:pt x="12996" y="3562"/>
                    <a:pt x="13324" y="3562"/>
                  </a:cubicBezTo>
                  <a:cubicBezTo>
                    <a:pt x="13651" y="3562"/>
                    <a:pt x="13939" y="3339"/>
                    <a:pt x="14024" y="3018"/>
                  </a:cubicBezTo>
                  <a:lnTo>
                    <a:pt x="14251" y="2154"/>
                  </a:lnTo>
                  <a:cubicBezTo>
                    <a:pt x="14284" y="2029"/>
                    <a:pt x="14234" y="1891"/>
                    <a:pt x="14114" y="1819"/>
                  </a:cubicBezTo>
                  <a:cubicBezTo>
                    <a:pt x="14067" y="1792"/>
                    <a:pt x="14013" y="1780"/>
                    <a:pt x="13957" y="1780"/>
                  </a:cubicBezTo>
                  <a:lnTo>
                    <a:pt x="13615" y="1780"/>
                  </a:lnTo>
                  <a:lnTo>
                    <a:pt x="13615" y="1409"/>
                  </a:lnTo>
                  <a:lnTo>
                    <a:pt x="14913" y="1409"/>
                  </a:lnTo>
                  <a:cubicBezTo>
                    <a:pt x="15062" y="1409"/>
                    <a:pt x="15194" y="1304"/>
                    <a:pt x="15215" y="1156"/>
                  </a:cubicBezTo>
                  <a:cubicBezTo>
                    <a:pt x="15240" y="975"/>
                    <a:pt x="15099" y="817"/>
                    <a:pt x="14920" y="817"/>
                  </a:cubicBezTo>
                  <a:lnTo>
                    <a:pt x="13613" y="817"/>
                  </a:lnTo>
                  <a:lnTo>
                    <a:pt x="13613" y="559"/>
                  </a:lnTo>
                  <a:cubicBezTo>
                    <a:pt x="13613" y="411"/>
                    <a:pt x="13508" y="277"/>
                    <a:pt x="13360" y="256"/>
                  </a:cubicBezTo>
                  <a:cubicBezTo>
                    <a:pt x="13346" y="254"/>
                    <a:pt x="13331" y="253"/>
                    <a:pt x="13317" y="253"/>
                  </a:cubicBezTo>
                  <a:cubicBezTo>
                    <a:pt x="13153" y="253"/>
                    <a:pt x="13019" y="386"/>
                    <a:pt x="13019" y="550"/>
                  </a:cubicBezTo>
                  <a:lnTo>
                    <a:pt x="13019" y="817"/>
                  </a:lnTo>
                  <a:lnTo>
                    <a:pt x="11722" y="817"/>
                  </a:lnTo>
                  <a:cubicBezTo>
                    <a:pt x="11573" y="817"/>
                    <a:pt x="11440" y="922"/>
                    <a:pt x="11419" y="1070"/>
                  </a:cubicBezTo>
                  <a:cubicBezTo>
                    <a:pt x="11393" y="1252"/>
                    <a:pt x="11535" y="1410"/>
                    <a:pt x="11713" y="1410"/>
                  </a:cubicBezTo>
                  <a:lnTo>
                    <a:pt x="13019" y="1410"/>
                  </a:lnTo>
                  <a:lnTo>
                    <a:pt x="13019" y="1782"/>
                  </a:lnTo>
                  <a:lnTo>
                    <a:pt x="10644" y="1782"/>
                  </a:lnTo>
                  <a:lnTo>
                    <a:pt x="10644" y="1455"/>
                  </a:lnTo>
                  <a:cubicBezTo>
                    <a:pt x="10644" y="1392"/>
                    <a:pt x="10624" y="1330"/>
                    <a:pt x="10586" y="1279"/>
                  </a:cubicBezTo>
                  <a:lnTo>
                    <a:pt x="9967" y="435"/>
                  </a:lnTo>
                  <a:cubicBezTo>
                    <a:pt x="9767" y="163"/>
                    <a:pt x="9445" y="0"/>
                    <a:pt x="9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3385396" y="3347498"/>
              <a:ext cx="19246" cy="19310"/>
            </a:xfrm>
            <a:custGeom>
              <a:rect b="b" l="l" r="r" t="t"/>
              <a:pathLst>
                <a:path extrusionOk="0" h="596" w="594">
                  <a:moveTo>
                    <a:pt x="297" y="0"/>
                  </a:moveTo>
                  <a:cubicBezTo>
                    <a:pt x="219" y="0"/>
                    <a:pt x="143" y="32"/>
                    <a:pt x="87" y="88"/>
                  </a:cubicBezTo>
                  <a:cubicBezTo>
                    <a:pt x="32" y="143"/>
                    <a:pt x="0" y="219"/>
                    <a:pt x="0" y="298"/>
                  </a:cubicBezTo>
                  <a:cubicBezTo>
                    <a:pt x="0" y="376"/>
                    <a:pt x="31" y="453"/>
                    <a:pt x="87" y="509"/>
                  </a:cubicBezTo>
                  <a:cubicBezTo>
                    <a:pt x="143" y="565"/>
                    <a:pt x="219" y="595"/>
                    <a:pt x="297" y="595"/>
                  </a:cubicBezTo>
                  <a:cubicBezTo>
                    <a:pt x="375" y="595"/>
                    <a:pt x="453" y="565"/>
                    <a:pt x="507" y="509"/>
                  </a:cubicBezTo>
                  <a:cubicBezTo>
                    <a:pt x="562" y="453"/>
                    <a:pt x="593" y="377"/>
                    <a:pt x="593" y="298"/>
                  </a:cubicBezTo>
                  <a:cubicBezTo>
                    <a:pt x="593" y="219"/>
                    <a:pt x="562" y="143"/>
                    <a:pt x="507" y="88"/>
                  </a:cubicBezTo>
                  <a:cubicBezTo>
                    <a:pt x="451" y="32"/>
                    <a:pt x="375"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p:nvPr/>
          </p:nvSpPr>
          <p:spPr>
            <a:xfrm>
              <a:off x="3102674" y="3640750"/>
              <a:ext cx="444204" cy="162356"/>
            </a:xfrm>
            <a:custGeom>
              <a:rect b="b" l="l" r="r" t="t"/>
              <a:pathLst>
                <a:path extrusionOk="0" h="5011" w="13710">
                  <a:moveTo>
                    <a:pt x="330" y="0"/>
                  </a:moveTo>
                  <a:cubicBezTo>
                    <a:pt x="181" y="0"/>
                    <a:pt x="48" y="106"/>
                    <a:pt x="27" y="253"/>
                  </a:cubicBezTo>
                  <a:cubicBezTo>
                    <a:pt x="1" y="436"/>
                    <a:pt x="143" y="594"/>
                    <a:pt x="321" y="594"/>
                  </a:cubicBezTo>
                  <a:lnTo>
                    <a:pt x="1984" y="594"/>
                  </a:lnTo>
                  <a:lnTo>
                    <a:pt x="1984" y="4417"/>
                  </a:lnTo>
                  <a:lnTo>
                    <a:pt x="330" y="4417"/>
                  </a:lnTo>
                  <a:cubicBezTo>
                    <a:pt x="181" y="4417"/>
                    <a:pt x="48" y="4522"/>
                    <a:pt x="27" y="4670"/>
                  </a:cubicBezTo>
                  <a:cubicBezTo>
                    <a:pt x="1" y="4853"/>
                    <a:pt x="143" y="5011"/>
                    <a:pt x="321" y="5011"/>
                  </a:cubicBezTo>
                  <a:lnTo>
                    <a:pt x="2280" y="5011"/>
                  </a:lnTo>
                  <a:cubicBezTo>
                    <a:pt x="2444" y="5011"/>
                    <a:pt x="2578" y="4877"/>
                    <a:pt x="2578" y="4713"/>
                  </a:cubicBezTo>
                  <a:lnTo>
                    <a:pt x="2578" y="3748"/>
                  </a:lnTo>
                  <a:lnTo>
                    <a:pt x="5664" y="4701"/>
                  </a:lnTo>
                  <a:cubicBezTo>
                    <a:pt x="6177" y="4860"/>
                    <a:pt x="6711" y="4938"/>
                    <a:pt x="7243" y="4938"/>
                  </a:cubicBezTo>
                  <a:cubicBezTo>
                    <a:pt x="8119" y="4938"/>
                    <a:pt x="8993" y="4726"/>
                    <a:pt x="9772" y="4309"/>
                  </a:cubicBezTo>
                  <a:lnTo>
                    <a:pt x="10256" y="4050"/>
                  </a:lnTo>
                  <a:cubicBezTo>
                    <a:pt x="10400" y="3975"/>
                    <a:pt x="10454" y="3797"/>
                    <a:pt x="10376" y="3655"/>
                  </a:cubicBezTo>
                  <a:cubicBezTo>
                    <a:pt x="10323" y="3557"/>
                    <a:pt x="10221" y="3502"/>
                    <a:pt x="10116" y="3502"/>
                  </a:cubicBezTo>
                  <a:cubicBezTo>
                    <a:pt x="10068" y="3502"/>
                    <a:pt x="10019" y="3514"/>
                    <a:pt x="9974" y="3538"/>
                  </a:cubicBezTo>
                  <a:lnTo>
                    <a:pt x="9490" y="3797"/>
                  </a:lnTo>
                  <a:cubicBezTo>
                    <a:pt x="8797" y="4166"/>
                    <a:pt x="8022" y="4355"/>
                    <a:pt x="7244" y="4355"/>
                  </a:cubicBezTo>
                  <a:cubicBezTo>
                    <a:pt x="6771" y="4355"/>
                    <a:pt x="6298" y="4285"/>
                    <a:pt x="5842" y="4144"/>
                  </a:cubicBezTo>
                  <a:lnTo>
                    <a:pt x="2578" y="3136"/>
                  </a:lnTo>
                  <a:lnTo>
                    <a:pt x="2578" y="1259"/>
                  </a:lnTo>
                  <a:lnTo>
                    <a:pt x="6845" y="1259"/>
                  </a:lnTo>
                  <a:cubicBezTo>
                    <a:pt x="7059" y="1259"/>
                    <a:pt x="7247" y="1417"/>
                    <a:pt x="7266" y="1630"/>
                  </a:cubicBezTo>
                  <a:cubicBezTo>
                    <a:pt x="7289" y="1872"/>
                    <a:pt x="7095" y="2076"/>
                    <a:pt x="6853" y="2076"/>
                  </a:cubicBezTo>
                  <a:lnTo>
                    <a:pt x="5105" y="2076"/>
                  </a:lnTo>
                  <a:cubicBezTo>
                    <a:pt x="4955" y="2076"/>
                    <a:pt x="4823" y="2182"/>
                    <a:pt x="4802" y="2329"/>
                  </a:cubicBezTo>
                  <a:cubicBezTo>
                    <a:pt x="4775" y="2512"/>
                    <a:pt x="4917" y="2670"/>
                    <a:pt x="5095" y="2670"/>
                  </a:cubicBezTo>
                  <a:lnTo>
                    <a:pt x="6823" y="2670"/>
                  </a:lnTo>
                  <a:cubicBezTo>
                    <a:pt x="7098" y="2670"/>
                    <a:pt x="7347" y="2560"/>
                    <a:pt x="7528" y="2380"/>
                  </a:cubicBezTo>
                  <a:lnTo>
                    <a:pt x="8459" y="2820"/>
                  </a:lnTo>
                  <a:cubicBezTo>
                    <a:pt x="8499" y="2839"/>
                    <a:pt x="8542" y="2849"/>
                    <a:pt x="8586" y="2849"/>
                  </a:cubicBezTo>
                  <a:cubicBezTo>
                    <a:pt x="8632" y="2849"/>
                    <a:pt x="8679" y="2837"/>
                    <a:pt x="8722" y="2814"/>
                  </a:cubicBezTo>
                  <a:lnTo>
                    <a:pt x="12229" y="987"/>
                  </a:lnTo>
                  <a:cubicBezTo>
                    <a:pt x="12314" y="943"/>
                    <a:pt x="12406" y="921"/>
                    <a:pt x="12497" y="921"/>
                  </a:cubicBezTo>
                  <a:cubicBezTo>
                    <a:pt x="12659" y="921"/>
                    <a:pt x="12819" y="989"/>
                    <a:pt x="12932" y="1118"/>
                  </a:cubicBezTo>
                  <a:cubicBezTo>
                    <a:pt x="13048" y="1252"/>
                    <a:pt x="13097" y="1428"/>
                    <a:pt x="13066" y="1602"/>
                  </a:cubicBezTo>
                  <a:cubicBezTo>
                    <a:pt x="13035" y="1775"/>
                    <a:pt x="12928" y="1924"/>
                    <a:pt x="12772" y="2008"/>
                  </a:cubicBezTo>
                  <a:lnTo>
                    <a:pt x="11669" y="2608"/>
                  </a:lnTo>
                  <a:cubicBezTo>
                    <a:pt x="11525" y="2686"/>
                    <a:pt x="11472" y="2865"/>
                    <a:pt x="11550" y="3008"/>
                  </a:cubicBezTo>
                  <a:cubicBezTo>
                    <a:pt x="11604" y="3107"/>
                    <a:pt x="11706" y="3163"/>
                    <a:pt x="11809" y="3163"/>
                  </a:cubicBezTo>
                  <a:cubicBezTo>
                    <a:pt x="11856" y="3163"/>
                    <a:pt x="11906" y="3150"/>
                    <a:pt x="11950" y="3127"/>
                  </a:cubicBezTo>
                  <a:lnTo>
                    <a:pt x="13055" y="2527"/>
                  </a:lnTo>
                  <a:cubicBezTo>
                    <a:pt x="13367" y="2358"/>
                    <a:pt x="13583" y="2056"/>
                    <a:pt x="13646" y="1707"/>
                  </a:cubicBezTo>
                  <a:cubicBezTo>
                    <a:pt x="13709" y="1355"/>
                    <a:pt x="13612" y="1000"/>
                    <a:pt x="13377" y="732"/>
                  </a:cubicBezTo>
                  <a:cubicBezTo>
                    <a:pt x="13148" y="473"/>
                    <a:pt x="12826" y="335"/>
                    <a:pt x="12498" y="335"/>
                  </a:cubicBezTo>
                  <a:cubicBezTo>
                    <a:pt x="12314" y="335"/>
                    <a:pt x="12128" y="379"/>
                    <a:pt x="11955" y="469"/>
                  </a:cubicBezTo>
                  <a:lnTo>
                    <a:pt x="8579" y="2228"/>
                  </a:lnTo>
                  <a:lnTo>
                    <a:pt x="7806" y="1863"/>
                  </a:lnTo>
                  <a:cubicBezTo>
                    <a:pt x="7829" y="1742"/>
                    <a:pt x="7833" y="1613"/>
                    <a:pt x="7806" y="1481"/>
                  </a:cubicBezTo>
                  <a:cubicBezTo>
                    <a:pt x="7714" y="1005"/>
                    <a:pt x="7282" y="669"/>
                    <a:pt x="6797" y="669"/>
                  </a:cubicBezTo>
                  <a:lnTo>
                    <a:pt x="2578" y="669"/>
                  </a:lnTo>
                  <a:lnTo>
                    <a:pt x="2578" y="297"/>
                  </a:lnTo>
                  <a:cubicBezTo>
                    <a:pt x="2578" y="133"/>
                    <a:pt x="2444" y="0"/>
                    <a:pt x="2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3"/>
            <p:cNvSpPr/>
            <p:nvPr/>
          </p:nvSpPr>
          <p:spPr>
            <a:xfrm>
              <a:off x="3448900" y="3739894"/>
              <a:ext cx="19310" cy="19310"/>
            </a:xfrm>
            <a:custGeom>
              <a:rect b="b" l="l" r="r" t="t"/>
              <a:pathLst>
                <a:path extrusionOk="0" h="596" w="596">
                  <a:moveTo>
                    <a:pt x="299" y="1"/>
                  </a:moveTo>
                  <a:cubicBezTo>
                    <a:pt x="221" y="1"/>
                    <a:pt x="143" y="32"/>
                    <a:pt x="88" y="88"/>
                  </a:cubicBezTo>
                  <a:cubicBezTo>
                    <a:pt x="32" y="143"/>
                    <a:pt x="1" y="220"/>
                    <a:pt x="1" y="299"/>
                  </a:cubicBezTo>
                  <a:cubicBezTo>
                    <a:pt x="1" y="377"/>
                    <a:pt x="32" y="452"/>
                    <a:pt x="88" y="509"/>
                  </a:cubicBezTo>
                  <a:cubicBezTo>
                    <a:pt x="143" y="564"/>
                    <a:pt x="220" y="596"/>
                    <a:pt x="299" y="596"/>
                  </a:cubicBezTo>
                  <a:cubicBezTo>
                    <a:pt x="378" y="596"/>
                    <a:pt x="454" y="564"/>
                    <a:pt x="509" y="509"/>
                  </a:cubicBezTo>
                  <a:cubicBezTo>
                    <a:pt x="564" y="454"/>
                    <a:pt x="596" y="378"/>
                    <a:pt x="596" y="299"/>
                  </a:cubicBezTo>
                  <a:cubicBezTo>
                    <a:pt x="596" y="221"/>
                    <a:pt x="564" y="143"/>
                    <a:pt x="509" y="88"/>
                  </a:cubicBezTo>
                  <a:cubicBezTo>
                    <a:pt x="454" y="31"/>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3"/>
            <p:cNvSpPr/>
            <p:nvPr/>
          </p:nvSpPr>
          <p:spPr>
            <a:xfrm>
              <a:off x="3368710" y="3484226"/>
              <a:ext cx="19310" cy="19310"/>
            </a:xfrm>
            <a:custGeom>
              <a:rect b="b" l="l" r="r" t="t"/>
              <a:pathLst>
                <a:path extrusionOk="0" h="596" w="596">
                  <a:moveTo>
                    <a:pt x="298" y="1"/>
                  </a:moveTo>
                  <a:cubicBezTo>
                    <a:pt x="219" y="1"/>
                    <a:pt x="143" y="33"/>
                    <a:pt x="87" y="88"/>
                  </a:cubicBezTo>
                  <a:cubicBezTo>
                    <a:pt x="32" y="143"/>
                    <a:pt x="1" y="221"/>
                    <a:pt x="1" y="299"/>
                  </a:cubicBezTo>
                  <a:cubicBezTo>
                    <a:pt x="1" y="378"/>
                    <a:pt x="32" y="454"/>
                    <a:pt x="87" y="509"/>
                  </a:cubicBezTo>
                  <a:cubicBezTo>
                    <a:pt x="143" y="564"/>
                    <a:pt x="221" y="596"/>
                    <a:pt x="298" y="596"/>
                  </a:cubicBezTo>
                  <a:cubicBezTo>
                    <a:pt x="375" y="596"/>
                    <a:pt x="451" y="564"/>
                    <a:pt x="508" y="509"/>
                  </a:cubicBezTo>
                  <a:cubicBezTo>
                    <a:pt x="564" y="454"/>
                    <a:pt x="595" y="376"/>
                    <a:pt x="595" y="299"/>
                  </a:cubicBezTo>
                  <a:cubicBezTo>
                    <a:pt x="595" y="220"/>
                    <a:pt x="564" y="143"/>
                    <a:pt x="508" y="88"/>
                  </a:cubicBezTo>
                  <a:cubicBezTo>
                    <a:pt x="453" y="33"/>
                    <a:pt x="375"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3"/>
          <p:cNvGrpSpPr/>
          <p:nvPr/>
        </p:nvGrpSpPr>
        <p:grpSpPr>
          <a:xfrm>
            <a:off x="1647306" y="1366215"/>
            <a:ext cx="414282" cy="414228"/>
            <a:chOff x="5569124" y="985181"/>
            <a:chExt cx="493193" cy="493128"/>
          </a:xfrm>
        </p:grpSpPr>
        <p:sp>
          <p:nvSpPr>
            <p:cNvPr id="1195" name="Google Shape;1195;p43"/>
            <p:cNvSpPr/>
            <p:nvPr/>
          </p:nvSpPr>
          <p:spPr>
            <a:xfrm>
              <a:off x="5578779" y="994804"/>
              <a:ext cx="473882" cy="473850"/>
            </a:xfrm>
            <a:custGeom>
              <a:rect b="b" l="l" r="r" t="t"/>
              <a:pathLst>
                <a:path extrusionOk="0" h="14625" w="14626">
                  <a:moveTo>
                    <a:pt x="1" y="0"/>
                  </a:moveTo>
                  <a:lnTo>
                    <a:pt x="1" y="14625"/>
                  </a:lnTo>
                  <a:lnTo>
                    <a:pt x="14625" y="14625"/>
                  </a:lnTo>
                  <a:lnTo>
                    <a:pt x="14625"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3"/>
            <p:cNvSpPr/>
            <p:nvPr/>
          </p:nvSpPr>
          <p:spPr>
            <a:xfrm>
              <a:off x="5877086" y="1046515"/>
              <a:ext cx="141944" cy="54173"/>
            </a:xfrm>
            <a:custGeom>
              <a:rect b="b" l="l" r="r" t="t"/>
              <a:pathLst>
                <a:path extrusionOk="0" h="1672" w="4381">
                  <a:moveTo>
                    <a:pt x="1" y="0"/>
                  </a:moveTo>
                  <a:lnTo>
                    <a:pt x="1" y="1671"/>
                  </a:lnTo>
                  <a:lnTo>
                    <a:pt x="4380" y="1671"/>
                  </a:lnTo>
                  <a:lnTo>
                    <a:pt x="4380"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3"/>
            <p:cNvSpPr/>
            <p:nvPr/>
          </p:nvSpPr>
          <p:spPr>
            <a:xfrm>
              <a:off x="5877086" y="1148769"/>
              <a:ext cx="141944" cy="54140"/>
            </a:xfrm>
            <a:custGeom>
              <a:rect b="b" l="l" r="r" t="t"/>
              <a:pathLst>
                <a:path extrusionOk="0" h="1671" w="4381">
                  <a:moveTo>
                    <a:pt x="1" y="1"/>
                  </a:moveTo>
                  <a:lnTo>
                    <a:pt x="1" y="1670"/>
                  </a:lnTo>
                  <a:lnTo>
                    <a:pt x="4380" y="1670"/>
                  </a:lnTo>
                  <a:lnTo>
                    <a:pt x="438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3"/>
            <p:cNvSpPr/>
            <p:nvPr/>
          </p:nvSpPr>
          <p:spPr>
            <a:xfrm>
              <a:off x="5765241" y="1277429"/>
              <a:ext cx="258973" cy="157432"/>
            </a:xfrm>
            <a:custGeom>
              <a:rect b="b" l="l" r="r" t="t"/>
              <a:pathLst>
                <a:path extrusionOk="0" h="4859" w="7993">
                  <a:moveTo>
                    <a:pt x="2541" y="1"/>
                  </a:moveTo>
                  <a:cubicBezTo>
                    <a:pt x="1859" y="1"/>
                    <a:pt x="1249" y="427"/>
                    <a:pt x="1016" y="1068"/>
                  </a:cubicBezTo>
                  <a:lnTo>
                    <a:pt x="231" y="3227"/>
                  </a:lnTo>
                  <a:cubicBezTo>
                    <a:pt x="0" y="3858"/>
                    <a:pt x="327" y="4556"/>
                    <a:pt x="957" y="4785"/>
                  </a:cubicBezTo>
                  <a:cubicBezTo>
                    <a:pt x="1095" y="4835"/>
                    <a:pt x="1237" y="4858"/>
                    <a:pt x="1376" y="4858"/>
                  </a:cubicBezTo>
                  <a:cubicBezTo>
                    <a:pt x="1446" y="4858"/>
                    <a:pt x="1516" y="4852"/>
                    <a:pt x="1584" y="4841"/>
                  </a:cubicBezTo>
                  <a:cubicBezTo>
                    <a:pt x="1999" y="4768"/>
                    <a:pt x="2363" y="4481"/>
                    <a:pt x="2517" y="4058"/>
                  </a:cubicBezTo>
                  <a:lnTo>
                    <a:pt x="2651" y="3690"/>
                  </a:lnTo>
                  <a:cubicBezTo>
                    <a:pt x="2776" y="3347"/>
                    <a:pt x="3102" y="3119"/>
                    <a:pt x="3467" y="3119"/>
                  </a:cubicBezTo>
                  <a:lnTo>
                    <a:pt x="4529" y="3119"/>
                  </a:lnTo>
                  <a:cubicBezTo>
                    <a:pt x="4894" y="3119"/>
                    <a:pt x="5220" y="3348"/>
                    <a:pt x="5344" y="3690"/>
                  </a:cubicBezTo>
                  <a:lnTo>
                    <a:pt x="5479" y="4058"/>
                  </a:lnTo>
                  <a:cubicBezTo>
                    <a:pt x="5633" y="4483"/>
                    <a:pt x="5997" y="4768"/>
                    <a:pt x="6412" y="4841"/>
                  </a:cubicBezTo>
                  <a:cubicBezTo>
                    <a:pt x="6481" y="4853"/>
                    <a:pt x="6552" y="4859"/>
                    <a:pt x="6623" y="4859"/>
                  </a:cubicBezTo>
                  <a:cubicBezTo>
                    <a:pt x="6761" y="4859"/>
                    <a:pt x="6902" y="4836"/>
                    <a:pt x="7038" y="4785"/>
                  </a:cubicBezTo>
                  <a:cubicBezTo>
                    <a:pt x="7668" y="4556"/>
                    <a:pt x="7992" y="3857"/>
                    <a:pt x="7764" y="3227"/>
                  </a:cubicBezTo>
                  <a:lnTo>
                    <a:pt x="6978" y="1068"/>
                  </a:lnTo>
                  <a:cubicBezTo>
                    <a:pt x="6745" y="428"/>
                    <a:pt x="6136" y="1"/>
                    <a:pt x="545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3"/>
            <p:cNvSpPr/>
            <p:nvPr/>
          </p:nvSpPr>
          <p:spPr>
            <a:xfrm>
              <a:off x="5827805" y="1307821"/>
              <a:ext cx="46235" cy="46235"/>
            </a:xfrm>
            <a:custGeom>
              <a:rect b="b" l="l" r="r" t="t"/>
              <a:pathLst>
                <a:path extrusionOk="0" h="1427" w="1427">
                  <a:moveTo>
                    <a:pt x="713" y="1"/>
                  </a:moveTo>
                  <a:cubicBezTo>
                    <a:pt x="318" y="1"/>
                    <a:pt x="0" y="320"/>
                    <a:pt x="0" y="714"/>
                  </a:cubicBezTo>
                  <a:cubicBezTo>
                    <a:pt x="0" y="1107"/>
                    <a:pt x="320" y="1426"/>
                    <a:pt x="713" y="1426"/>
                  </a:cubicBezTo>
                  <a:cubicBezTo>
                    <a:pt x="1107" y="1426"/>
                    <a:pt x="1427" y="1107"/>
                    <a:pt x="1427" y="714"/>
                  </a:cubicBezTo>
                  <a:cubicBezTo>
                    <a:pt x="1427" y="320"/>
                    <a:pt x="1107"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3"/>
            <p:cNvSpPr/>
            <p:nvPr/>
          </p:nvSpPr>
          <p:spPr>
            <a:xfrm>
              <a:off x="5915609" y="1307821"/>
              <a:ext cx="46235" cy="46235"/>
            </a:xfrm>
            <a:custGeom>
              <a:rect b="b" l="l" r="r" t="t"/>
              <a:pathLst>
                <a:path extrusionOk="0" h="1427" w="1427">
                  <a:moveTo>
                    <a:pt x="713" y="1"/>
                  </a:moveTo>
                  <a:cubicBezTo>
                    <a:pt x="319" y="1"/>
                    <a:pt x="0" y="320"/>
                    <a:pt x="0" y="714"/>
                  </a:cubicBezTo>
                  <a:cubicBezTo>
                    <a:pt x="0" y="1107"/>
                    <a:pt x="319" y="1426"/>
                    <a:pt x="713" y="1426"/>
                  </a:cubicBezTo>
                  <a:cubicBezTo>
                    <a:pt x="1107" y="1426"/>
                    <a:pt x="1427" y="1107"/>
                    <a:pt x="1427" y="714"/>
                  </a:cubicBezTo>
                  <a:cubicBezTo>
                    <a:pt x="1427" y="320"/>
                    <a:pt x="1108"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3"/>
            <p:cNvSpPr/>
            <p:nvPr/>
          </p:nvSpPr>
          <p:spPr>
            <a:xfrm>
              <a:off x="5690364" y="1106357"/>
              <a:ext cx="69368" cy="69401"/>
            </a:xfrm>
            <a:custGeom>
              <a:rect b="b" l="l" r="r" t="t"/>
              <a:pathLst>
                <a:path extrusionOk="0" h="2142" w="2141">
                  <a:moveTo>
                    <a:pt x="317" y="1"/>
                  </a:moveTo>
                  <a:lnTo>
                    <a:pt x="0" y="319"/>
                  </a:lnTo>
                  <a:cubicBezTo>
                    <a:pt x="414" y="736"/>
                    <a:pt x="414" y="1409"/>
                    <a:pt x="0" y="1824"/>
                  </a:cubicBezTo>
                  <a:lnTo>
                    <a:pt x="317" y="2141"/>
                  </a:lnTo>
                  <a:cubicBezTo>
                    <a:pt x="526" y="1935"/>
                    <a:pt x="799" y="1832"/>
                    <a:pt x="1071" y="1832"/>
                  </a:cubicBezTo>
                  <a:cubicBezTo>
                    <a:pt x="1343" y="1832"/>
                    <a:pt x="1615" y="1935"/>
                    <a:pt x="1823" y="2141"/>
                  </a:cubicBezTo>
                  <a:lnTo>
                    <a:pt x="2141" y="1824"/>
                  </a:lnTo>
                  <a:cubicBezTo>
                    <a:pt x="1727" y="1406"/>
                    <a:pt x="1727" y="735"/>
                    <a:pt x="2141" y="319"/>
                  </a:cubicBezTo>
                  <a:lnTo>
                    <a:pt x="1823" y="1"/>
                  </a:lnTo>
                  <a:cubicBezTo>
                    <a:pt x="1614" y="208"/>
                    <a:pt x="1342" y="311"/>
                    <a:pt x="1070" y="311"/>
                  </a:cubicBezTo>
                  <a:cubicBezTo>
                    <a:pt x="797" y="311"/>
                    <a:pt x="525" y="208"/>
                    <a:pt x="317"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a:off x="5746287" y="1162280"/>
              <a:ext cx="92275" cy="92308"/>
            </a:xfrm>
            <a:custGeom>
              <a:rect b="b" l="l" r="r" t="t"/>
              <a:pathLst>
                <a:path extrusionOk="0" h="2849" w="2848">
                  <a:moveTo>
                    <a:pt x="1423" y="1"/>
                  </a:moveTo>
                  <a:cubicBezTo>
                    <a:pt x="637" y="1"/>
                    <a:pt x="0" y="637"/>
                    <a:pt x="0" y="1425"/>
                  </a:cubicBezTo>
                  <a:cubicBezTo>
                    <a:pt x="0" y="2211"/>
                    <a:pt x="637" y="2848"/>
                    <a:pt x="1423" y="2848"/>
                  </a:cubicBezTo>
                  <a:cubicBezTo>
                    <a:pt x="2211" y="2848"/>
                    <a:pt x="2848" y="2211"/>
                    <a:pt x="2848" y="1425"/>
                  </a:cubicBezTo>
                  <a:cubicBezTo>
                    <a:pt x="2848" y="640"/>
                    <a:pt x="2211" y="1"/>
                    <a:pt x="1423"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p:nvPr/>
          </p:nvSpPr>
          <p:spPr>
            <a:xfrm>
              <a:off x="5611535" y="1027496"/>
              <a:ext cx="92308" cy="92308"/>
            </a:xfrm>
            <a:custGeom>
              <a:rect b="b" l="l" r="r" t="t"/>
              <a:pathLst>
                <a:path extrusionOk="0" h="2849" w="2849">
                  <a:moveTo>
                    <a:pt x="1424" y="1"/>
                  </a:moveTo>
                  <a:cubicBezTo>
                    <a:pt x="637" y="1"/>
                    <a:pt x="0" y="638"/>
                    <a:pt x="0" y="1425"/>
                  </a:cubicBezTo>
                  <a:cubicBezTo>
                    <a:pt x="0" y="2212"/>
                    <a:pt x="637" y="2849"/>
                    <a:pt x="1424" y="2849"/>
                  </a:cubicBezTo>
                  <a:cubicBezTo>
                    <a:pt x="2211" y="2849"/>
                    <a:pt x="2848" y="2212"/>
                    <a:pt x="2848" y="1425"/>
                  </a:cubicBezTo>
                  <a:cubicBezTo>
                    <a:pt x="2848" y="638"/>
                    <a:pt x="2211" y="1"/>
                    <a:pt x="1424"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3"/>
            <p:cNvSpPr/>
            <p:nvPr/>
          </p:nvSpPr>
          <p:spPr>
            <a:xfrm>
              <a:off x="5611535" y="1162247"/>
              <a:ext cx="92308" cy="92308"/>
            </a:xfrm>
            <a:custGeom>
              <a:rect b="b" l="l" r="r" t="t"/>
              <a:pathLst>
                <a:path extrusionOk="0" h="2849" w="2849">
                  <a:moveTo>
                    <a:pt x="1424" y="0"/>
                  </a:moveTo>
                  <a:cubicBezTo>
                    <a:pt x="637" y="0"/>
                    <a:pt x="0" y="637"/>
                    <a:pt x="0" y="1425"/>
                  </a:cubicBezTo>
                  <a:cubicBezTo>
                    <a:pt x="0" y="2211"/>
                    <a:pt x="637" y="2848"/>
                    <a:pt x="1424" y="2848"/>
                  </a:cubicBezTo>
                  <a:cubicBezTo>
                    <a:pt x="2211" y="2848"/>
                    <a:pt x="2848" y="2210"/>
                    <a:pt x="2848" y="1425"/>
                  </a:cubicBezTo>
                  <a:cubicBezTo>
                    <a:pt x="2848" y="638"/>
                    <a:pt x="2210" y="0"/>
                    <a:pt x="1424"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3"/>
            <p:cNvSpPr/>
            <p:nvPr/>
          </p:nvSpPr>
          <p:spPr>
            <a:xfrm>
              <a:off x="5746319" y="1027528"/>
              <a:ext cx="92275" cy="92308"/>
            </a:xfrm>
            <a:custGeom>
              <a:rect b="b" l="l" r="r" t="t"/>
              <a:pathLst>
                <a:path extrusionOk="0" h="2849" w="2848">
                  <a:moveTo>
                    <a:pt x="1425" y="1"/>
                  </a:moveTo>
                  <a:cubicBezTo>
                    <a:pt x="637" y="1"/>
                    <a:pt x="0" y="638"/>
                    <a:pt x="0" y="1425"/>
                  </a:cubicBezTo>
                  <a:cubicBezTo>
                    <a:pt x="0" y="2212"/>
                    <a:pt x="637" y="2849"/>
                    <a:pt x="1425" y="2849"/>
                  </a:cubicBezTo>
                  <a:cubicBezTo>
                    <a:pt x="2211" y="2849"/>
                    <a:pt x="2848" y="2212"/>
                    <a:pt x="2848" y="1425"/>
                  </a:cubicBezTo>
                  <a:cubicBezTo>
                    <a:pt x="2848" y="638"/>
                    <a:pt x="2210" y="1"/>
                    <a:pt x="1425"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5611244" y="1388853"/>
              <a:ext cx="38556" cy="46170"/>
            </a:xfrm>
            <a:custGeom>
              <a:rect b="b" l="l" r="r" t="t"/>
              <a:pathLst>
                <a:path extrusionOk="0" h="1425" w="1190">
                  <a:moveTo>
                    <a:pt x="595" y="0"/>
                  </a:moveTo>
                  <a:cubicBezTo>
                    <a:pt x="267" y="0"/>
                    <a:pt x="1" y="266"/>
                    <a:pt x="1" y="593"/>
                  </a:cubicBezTo>
                  <a:lnTo>
                    <a:pt x="1" y="1425"/>
                  </a:lnTo>
                  <a:lnTo>
                    <a:pt x="1190" y="1425"/>
                  </a:lnTo>
                  <a:lnTo>
                    <a:pt x="1190" y="593"/>
                  </a:lnTo>
                  <a:cubicBezTo>
                    <a:pt x="1189" y="266"/>
                    <a:pt x="922" y="0"/>
                    <a:pt x="595"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5706273" y="1277429"/>
              <a:ext cx="38524" cy="67392"/>
            </a:xfrm>
            <a:custGeom>
              <a:rect b="b" l="l" r="r" t="t"/>
              <a:pathLst>
                <a:path extrusionOk="0" h="2080" w="1189">
                  <a:moveTo>
                    <a:pt x="0" y="1"/>
                  </a:moveTo>
                  <a:lnTo>
                    <a:pt x="0" y="1485"/>
                  </a:lnTo>
                  <a:cubicBezTo>
                    <a:pt x="0" y="1814"/>
                    <a:pt x="266" y="2079"/>
                    <a:pt x="595" y="2079"/>
                  </a:cubicBezTo>
                  <a:cubicBezTo>
                    <a:pt x="923" y="2079"/>
                    <a:pt x="1189" y="1814"/>
                    <a:pt x="1189" y="1485"/>
                  </a:cubicBezTo>
                  <a:lnTo>
                    <a:pt x="1189" y="1"/>
                  </a:lnTo>
                  <a:close/>
                </a:path>
              </a:pathLst>
            </a:custGeom>
            <a:solidFill>
              <a:srgbClr val="657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5569124" y="985181"/>
              <a:ext cx="493193" cy="493128"/>
            </a:xfrm>
            <a:custGeom>
              <a:rect b="b" l="l" r="r" t="t"/>
              <a:pathLst>
                <a:path extrusionOk="0" h="15220" w="15222">
                  <a:moveTo>
                    <a:pt x="14628" y="595"/>
                  </a:moveTo>
                  <a:lnTo>
                    <a:pt x="14628" y="14626"/>
                  </a:lnTo>
                  <a:lnTo>
                    <a:pt x="596" y="14626"/>
                  </a:lnTo>
                  <a:lnTo>
                    <a:pt x="596" y="595"/>
                  </a:lnTo>
                  <a:close/>
                  <a:moveTo>
                    <a:pt x="299" y="0"/>
                  </a:moveTo>
                  <a:cubicBezTo>
                    <a:pt x="134" y="0"/>
                    <a:pt x="1" y="133"/>
                    <a:pt x="1" y="297"/>
                  </a:cubicBezTo>
                  <a:lnTo>
                    <a:pt x="1" y="14923"/>
                  </a:lnTo>
                  <a:cubicBezTo>
                    <a:pt x="1" y="15087"/>
                    <a:pt x="134" y="15220"/>
                    <a:pt x="299" y="15220"/>
                  </a:cubicBezTo>
                  <a:lnTo>
                    <a:pt x="14923" y="15220"/>
                  </a:lnTo>
                  <a:cubicBezTo>
                    <a:pt x="15088" y="15220"/>
                    <a:pt x="15221" y="15087"/>
                    <a:pt x="15221" y="14923"/>
                  </a:cubicBezTo>
                  <a:lnTo>
                    <a:pt x="15221" y="297"/>
                  </a:lnTo>
                  <a:cubicBezTo>
                    <a:pt x="15221" y="134"/>
                    <a:pt x="15088" y="0"/>
                    <a:pt x="149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3"/>
            <p:cNvSpPr/>
            <p:nvPr/>
          </p:nvSpPr>
          <p:spPr>
            <a:xfrm>
              <a:off x="5818215"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p:nvPr/>
          </p:nvSpPr>
          <p:spPr>
            <a:xfrm>
              <a:off x="5749332" y="1267807"/>
              <a:ext cx="282820" cy="176807"/>
            </a:xfrm>
            <a:custGeom>
              <a:rect b="b" l="l" r="r" t="t"/>
              <a:pathLst>
                <a:path extrusionOk="0" h="5457" w="8729">
                  <a:moveTo>
                    <a:pt x="5945" y="596"/>
                  </a:moveTo>
                  <a:cubicBezTo>
                    <a:pt x="6501" y="596"/>
                    <a:pt x="7001" y="946"/>
                    <a:pt x="7190" y="1468"/>
                  </a:cubicBezTo>
                  <a:lnTo>
                    <a:pt x="7976" y="3624"/>
                  </a:lnTo>
                  <a:cubicBezTo>
                    <a:pt x="8150" y="4101"/>
                    <a:pt x="7902" y="4628"/>
                    <a:pt x="7425" y="4802"/>
                  </a:cubicBezTo>
                  <a:cubicBezTo>
                    <a:pt x="7325" y="4839"/>
                    <a:pt x="7217" y="4858"/>
                    <a:pt x="7111" y="4858"/>
                  </a:cubicBezTo>
                  <a:cubicBezTo>
                    <a:pt x="7058" y="4858"/>
                    <a:pt x="7005" y="4853"/>
                    <a:pt x="6954" y="4844"/>
                  </a:cubicBezTo>
                  <a:cubicBezTo>
                    <a:pt x="6629" y="4787"/>
                    <a:pt x="6360" y="4561"/>
                    <a:pt x="6248" y="4253"/>
                  </a:cubicBezTo>
                  <a:lnTo>
                    <a:pt x="6113" y="3885"/>
                  </a:lnTo>
                  <a:cubicBezTo>
                    <a:pt x="5946" y="3427"/>
                    <a:pt x="5507" y="3118"/>
                    <a:pt x="5020" y="3118"/>
                  </a:cubicBezTo>
                  <a:lnTo>
                    <a:pt x="3958" y="3118"/>
                  </a:lnTo>
                  <a:cubicBezTo>
                    <a:pt x="3471" y="3118"/>
                    <a:pt x="3032" y="3427"/>
                    <a:pt x="2864" y="3885"/>
                  </a:cubicBezTo>
                  <a:lnTo>
                    <a:pt x="2730" y="4253"/>
                  </a:lnTo>
                  <a:cubicBezTo>
                    <a:pt x="2618" y="4561"/>
                    <a:pt x="2349" y="4787"/>
                    <a:pt x="2024" y="4844"/>
                  </a:cubicBezTo>
                  <a:cubicBezTo>
                    <a:pt x="1972" y="4853"/>
                    <a:pt x="1919" y="4858"/>
                    <a:pt x="1866" y="4858"/>
                  </a:cubicBezTo>
                  <a:cubicBezTo>
                    <a:pt x="1759" y="4858"/>
                    <a:pt x="1653" y="4839"/>
                    <a:pt x="1553" y="4802"/>
                  </a:cubicBezTo>
                  <a:cubicBezTo>
                    <a:pt x="1322" y="4718"/>
                    <a:pt x="1138" y="4549"/>
                    <a:pt x="1034" y="4327"/>
                  </a:cubicBezTo>
                  <a:cubicBezTo>
                    <a:pt x="928" y="4105"/>
                    <a:pt x="918" y="3854"/>
                    <a:pt x="1002" y="3624"/>
                  </a:cubicBezTo>
                  <a:lnTo>
                    <a:pt x="1787" y="1468"/>
                  </a:lnTo>
                  <a:cubicBezTo>
                    <a:pt x="1977" y="946"/>
                    <a:pt x="2477" y="596"/>
                    <a:pt x="3033" y="596"/>
                  </a:cubicBezTo>
                  <a:close/>
                  <a:moveTo>
                    <a:pt x="5023" y="3712"/>
                  </a:moveTo>
                  <a:cubicBezTo>
                    <a:pt x="5264" y="3712"/>
                    <a:pt x="5480" y="3864"/>
                    <a:pt x="5562" y="4090"/>
                  </a:cubicBezTo>
                  <a:lnTo>
                    <a:pt x="5697" y="4459"/>
                  </a:lnTo>
                  <a:cubicBezTo>
                    <a:pt x="5750" y="4606"/>
                    <a:pt x="5827" y="4741"/>
                    <a:pt x="5920" y="4862"/>
                  </a:cubicBezTo>
                  <a:lnTo>
                    <a:pt x="3061" y="4862"/>
                  </a:lnTo>
                  <a:cubicBezTo>
                    <a:pt x="3154" y="4741"/>
                    <a:pt x="3229" y="4606"/>
                    <a:pt x="3282" y="4460"/>
                  </a:cubicBezTo>
                  <a:lnTo>
                    <a:pt x="3417" y="4090"/>
                  </a:lnTo>
                  <a:cubicBezTo>
                    <a:pt x="3498" y="3864"/>
                    <a:pt x="3716" y="3712"/>
                    <a:pt x="3956" y="3712"/>
                  </a:cubicBezTo>
                  <a:close/>
                  <a:moveTo>
                    <a:pt x="3037" y="1"/>
                  </a:moveTo>
                  <a:cubicBezTo>
                    <a:pt x="2233" y="1"/>
                    <a:pt x="1507" y="509"/>
                    <a:pt x="1233" y="1264"/>
                  </a:cubicBezTo>
                  <a:lnTo>
                    <a:pt x="445" y="3425"/>
                  </a:lnTo>
                  <a:cubicBezTo>
                    <a:pt x="307" y="3806"/>
                    <a:pt x="326" y="4216"/>
                    <a:pt x="496" y="4582"/>
                  </a:cubicBezTo>
                  <a:cubicBezTo>
                    <a:pt x="543" y="4683"/>
                    <a:pt x="600" y="4777"/>
                    <a:pt x="666" y="4864"/>
                  </a:cubicBezTo>
                  <a:lnTo>
                    <a:pt x="329" y="4864"/>
                  </a:lnTo>
                  <a:cubicBezTo>
                    <a:pt x="181" y="4864"/>
                    <a:pt x="48" y="4969"/>
                    <a:pt x="27" y="5117"/>
                  </a:cubicBezTo>
                  <a:cubicBezTo>
                    <a:pt x="1" y="5299"/>
                    <a:pt x="143" y="5457"/>
                    <a:pt x="320" y="5457"/>
                  </a:cubicBezTo>
                  <a:lnTo>
                    <a:pt x="8329" y="5457"/>
                  </a:lnTo>
                  <a:cubicBezTo>
                    <a:pt x="8477" y="5457"/>
                    <a:pt x="8610" y="5351"/>
                    <a:pt x="8631" y="5204"/>
                  </a:cubicBezTo>
                  <a:cubicBezTo>
                    <a:pt x="8657" y="5020"/>
                    <a:pt x="8515" y="4864"/>
                    <a:pt x="8338" y="4864"/>
                  </a:cubicBezTo>
                  <a:lnTo>
                    <a:pt x="8320" y="4864"/>
                  </a:lnTo>
                  <a:cubicBezTo>
                    <a:pt x="8628" y="4466"/>
                    <a:pt x="8729" y="3927"/>
                    <a:pt x="8545" y="3423"/>
                  </a:cubicBezTo>
                  <a:lnTo>
                    <a:pt x="8545" y="3423"/>
                  </a:lnTo>
                  <a:lnTo>
                    <a:pt x="8545" y="3425"/>
                  </a:lnTo>
                  <a:lnTo>
                    <a:pt x="7759" y="1264"/>
                  </a:lnTo>
                  <a:cubicBezTo>
                    <a:pt x="7483" y="509"/>
                    <a:pt x="6759" y="1"/>
                    <a:pt x="5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5906051"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p:nvPr/>
          </p:nvSpPr>
          <p:spPr>
            <a:xfrm>
              <a:off x="5601880" y="1017938"/>
              <a:ext cx="246402" cy="246370"/>
            </a:xfrm>
            <a:custGeom>
              <a:rect b="b" l="l" r="r" t="t"/>
              <a:pathLst>
                <a:path extrusionOk="0" h="7604" w="7605">
                  <a:moveTo>
                    <a:pt x="5883" y="594"/>
                  </a:moveTo>
                  <a:cubicBezTo>
                    <a:pt x="6504" y="594"/>
                    <a:pt x="7009" y="1099"/>
                    <a:pt x="7009" y="1720"/>
                  </a:cubicBezTo>
                  <a:cubicBezTo>
                    <a:pt x="7009" y="2340"/>
                    <a:pt x="6504" y="2846"/>
                    <a:pt x="5883" y="2846"/>
                  </a:cubicBezTo>
                  <a:cubicBezTo>
                    <a:pt x="5680" y="2846"/>
                    <a:pt x="5491" y="2792"/>
                    <a:pt x="5328" y="2700"/>
                  </a:cubicBezTo>
                  <a:lnTo>
                    <a:pt x="5886" y="2142"/>
                  </a:lnTo>
                  <a:lnTo>
                    <a:pt x="6036" y="2292"/>
                  </a:lnTo>
                  <a:cubicBezTo>
                    <a:pt x="6094" y="2350"/>
                    <a:pt x="6170" y="2379"/>
                    <a:pt x="6247" y="2379"/>
                  </a:cubicBezTo>
                  <a:cubicBezTo>
                    <a:pt x="6323" y="2379"/>
                    <a:pt x="6397" y="2350"/>
                    <a:pt x="6457" y="2292"/>
                  </a:cubicBezTo>
                  <a:cubicBezTo>
                    <a:pt x="6573" y="2176"/>
                    <a:pt x="6573" y="1988"/>
                    <a:pt x="6457" y="1872"/>
                  </a:cubicBezTo>
                  <a:lnTo>
                    <a:pt x="5731" y="1145"/>
                  </a:lnTo>
                  <a:cubicBezTo>
                    <a:pt x="5673" y="1088"/>
                    <a:pt x="5597" y="1059"/>
                    <a:pt x="5521" y="1059"/>
                  </a:cubicBezTo>
                  <a:cubicBezTo>
                    <a:pt x="5445" y="1059"/>
                    <a:pt x="5369" y="1088"/>
                    <a:pt x="5311" y="1145"/>
                  </a:cubicBezTo>
                  <a:cubicBezTo>
                    <a:pt x="5195" y="1261"/>
                    <a:pt x="5195" y="1450"/>
                    <a:pt x="5311" y="1566"/>
                  </a:cubicBezTo>
                  <a:lnTo>
                    <a:pt x="5468" y="1722"/>
                  </a:lnTo>
                  <a:lnTo>
                    <a:pt x="4908" y="2281"/>
                  </a:lnTo>
                  <a:cubicBezTo>
                    <a:pt x="4812" y="2116"/>
                    <a:pt x="4757" y="1924"/>
                    <a:pt x="4757" y="1720"/>
                  </a:cubicBezTo>
                  <a:cubicBezTo>
                    <a:pt x="4754" y="1100"/>
                    <a:pt x="5261" y="594"/>
                    <a:pt x="5883" y="594"/>
                  </a:cubicBezTo>
                  <a:close/>
                  <a:moveTo>
                    <a:pt x="1722" y="594"/>
                  </a:moveTo>
                  <a:cubicBezTo>
                    <a:pt x="2343" y="594"/>
                    <a:pt x="2848" y="1099"/>
                    <a:pt x="2848" y="1720"/>
                  </a:cubicBezTo>
                  <a:cubicBezTo>
                    <a:pt x="2848" y="1922"/>
                    <a:pt x="2795" y="2113"/>
                    <a:pt x="2700" y="2278"/>
                  </a:cubicBezTo>
                  <a:lnTo>
                    <a:pt x="2140" y="1717"/>
                  </a:lnTo>
                  <a:lnTo>
                    <a:pt x="2290" y="1566"/>
                  </a:lnTo>
                  <a:cubicBezTo>
                    <a:pt x="2406" y="1450"/>
                    <a:pt x="2406" y="1262"/>
                    <a:pt x="2290" y="1147"/>
                  </a:cubicBezTo>
                  <a:cubicBezTo>
                    <a:pt x="2232" y="1089"/>
                    <a:pt x="2157" y="1060"/>
                    <a:pt x="2081" y="1060"/>
                  </a:cubicBezTo>
                  <a:cubicBezTo>
                    <a:pt x="2005" y="1060"/>
                    <a:pt x="1929" y="1089"/>
                    <a:pt x="1871" y="1147"/>
                  </a:cubicBezTo>
                  <a:lnTo>
                    <a:pt x="1145" y="1873"/>
                  </a:lnTo>
                  <a:cubicBezTo>
                    <a:pt x="1029" y="1989"/>
                    <a:pt x="1029" y="2176"/>
                    <a:pt x="1145" y="2292"/>
                  </a:cubicBezTo>
                  <a:cubicBezTo>
                    <a:pt x="1203" y="2350"/>
                    <a:pt x="1279" y="2379"/>
                    <a:pt x="1355" y="2379"/>
                  </a:cubicBezTo>
                  <a:cubicBezTo>
                    <a:pt x="1431" y="2379"/>
                    <a:pt x="1508" y="2350"/>
                    <a:pt x="1566" y="2292"/>
                  </a:cubicBezTo>
                  <a:lnTo>
                    <a:pt x="1721" y="2137"/>
                  </a:lnTo>
                  <a:lnTo>
                    <a:pt x="2282" y="2697"/>
                  </a:lnTo>
                  <a:cubicBezTo>
                    <a:pt x="2117" y="2792"/>
                    <a:pt x="1926" y="2847"/>
                    <a:pt x="1724" y="2847"/>
                  </a:cubicBezTo>
                  <a:cubicBezTo>
                    <a:pt x="1101" y="2846"/>
                    <a:pt x="595" y="2341"/>
                    <a:pt x="595" y="1720"/>
                  </a:cubicBezTo>
                  <a:cubicBezTo>
                    <a:pt x="595" y="1099"/>
                    <a:pt x="1101" y="594"/>
                    <a:pt x="1722" y="594"/>
                  </a:cubicBezTo>
                  <a:close/>
                  <a:moveTo>
                    <a:pt x="3198" y="3197"/>
                  </a:moveTo>
                  <a:lnTo>
                    <a:pt x="3198" y="3197"/>
                  </a:lnTo>
                  <a:cubicBezTo>
                    <a:pt x="3388" y="3290"/>
                    <a:pt x="3595" y="3337"/>
                    <a:pt x="3801" y="3337"/>
                  </a:cubicBezTo>
                  <a:cubicBezTo>
                    <a:pt x="4009" y="3337"/>
                    <a:pt x="4216" y="3290"/>
                    <a:pt x="4405" y="3197"/>
                  </a:cubicBezTo>
                  <a:lnTo>
                    <a:pt x="4405" y="3197"/>
                  </a:lnTo>
                  <a:cubicBezTo>
                    <a:pt x="4218" y="3576"/>
                    <a:pt x="4218" y="4025"/>
                    <a:pt x="4405" y="4404"/>
                  </a:cubicBezTo>
                  <a:cubicBezTo>
                    <a:pt x="4216" y="4311"/>
                    <a:pt x="4009" y="4264"/>
                    <a:pt x="3802" y="4264"/>
                  </a:cubicBezTo>
                  <a:cubicBezTo>
                    <a:pt x="3595" y="4264"/>
                    <a:pt x="3388" y="4311"/>
                    <a:pt x="3198" y="4404"/>
                  </a:cubicBezTo>
                  <a:cubicBezTo>
                    <a:pt x="3384" y="4025"/>
                    <a:pt x="3384" y="3576"/>
                    <a:pt x="3198" y="3197"/>
                  </a:cubicBezTo>
                  <a:close/>
                  <a:moveTo>
                    <a:pt x="1722" y="4753"/>
                  </a:moveTo>
                  <a:cubicBezTo>
                    <a:pt x="1925" y="4753"/>
                    <a:pt x="2116" y="4807"/>
                    <a:pt x="2280" y="4902"/>
                  </a:cubicBezTo>
                  <a:lnTo>
                    <a:pt x="1718" y="5464"/>
                  </a:lnTo>
                  <a:lnTo>
                    <a:pt x="1565" y="5311"/>
                  </a:lnTo>
                  <a:cubicBezTo>
                    <a:pt x="1507" y="5254"/>
                    <a:pt x="1431" y="5225"/>
                    <a:pt x="1355" y="5225"/>
                  </a:cubicBezTo>
                  <a:cubicBezTo>
                    <a:pt x="1280" y="5225"/>
                    <a:pt x="1204" y="5254"/>
                    <a:pt x="1146" y="5311"/>
                  </a:cubicBezTo>
                  <a:cubicBezTo>
                    <a:pt x="1030" y="5427"/>
                    <a:pt x="1030" y="5615"/>
                    <a:pt x="1146" y="5731"/>
                  </a:cubicBezTo>
                  <a:lnTo>
                    <a:pt x="1872" y="6457"/>
                  </a:lnTo>
                  <a:cubicBezTo>
                    <a:pt x="1930" y="6515"/>
                    <a:pt x="2006" y="6544"/>
                    <a:pt x="2083" y="6544"/>
                  </a:cubicBezTo>
                  <a:cubicBezTo>
                    <a:pt x="2159" y="6544"/>
                    <a:pt x="2235" y="6515"/>
                    <a:pt x="2293" y="6457"/>
                  </a:cubicBezTo>
                  <a:cubicBezTo>
                    <a:pt x="2409" y="6341"/>
                    <a:pt x="2409" y="6154"/>
                    <a:pt x="2293" y="6038"/>
                  </a:cubicBezTo>
                  <a:lnTo>
                    <a:pt x="2139" y="5883"/>
                  </a:lnTo>
                  <a:lnTo>
                    <a:pt x="2701" y="5322"/>
                  </a:lnTo>
                  <a:cubicBezTo>
                    <a:pt x="2796" y="5486"/>
                    <a:pt x="2849" y="5677"/>
                    <a:pt x="2849" y="5880"/>
                  </a:cubicBezTo>
                  <a:cubicBezTo>
                    <a:pt x="2848" y="6501"/>
                    <a:pt x="2343" y="7007"/>
                    <a:pt x="1722" y="7007"/>
                  </a:cubicBezTo>
                  <a:cubicBezTo>
                    <a:pt x="1101" y="7007"/>
                    <a:pt x="595" y="6501"/>
                    <a:pt x="595" y="5880"/>
                  </a:cubicBezTo>
                  <a:cubicBezTo>
                    <a:pt x="595" y="5259"/>
                    <a:pt x="1101" y="4753"/>
                    <a:pt x="1722" y="4753"/>
                  </a:cubicBezTo>
                  <a:close/>
                  <a:moveTo>
                    <a:pt x="5881" y="4753"/>
                  </a:moveTo>
                  <a:cubicBezTo>
                    <a:pt x="6502" y="4753"/>
                    <a:pt x="7007" y="5259"/>
                    <a:pt x="7007" y="5880"/>
                  </a:cubicBezTo>
                  <a:cubicBezTo>
                    <a:pt x="7007" y="6501"/>
                    <a:pt x="6502" y="7007"/>
                    <a:pt x="5880" y="7007"/>
                  </a:cubicBezTo>
                  <a:cubicBezTo>
                    <a:pt x="5259" y="7007"/>
                    <a:pt x="4754" y="6501"/>
                    <a:pt x="4754" y="5880"/>
                  </a:cubicBezTo>
                  <a:cubicBezTo>
                    <a:pt x="4754" y="5677"/>
                    <a:pt x="4809" y="5486"/>
                    <a:pt x="4902" y="5322"/>
                  </a:cubicBezTo>
                  <a:lnTo>
                    <a:pt x="5463" y="5882"/>
                  </a:lnTo>
                  <a:lnTo>
                    <a:pt x="5310" y="6037"/>
                  </a:lnTo>
                  <a:cubicBezTo>
                    <a:pt x="5194" y="6153"/>
                    <a:pt x="5194" y="6340"/>
                    <a:pt x="5310" y="6456"/>
                  </a:cubicBezTo>
                  <a:cubicBezTo>
                    <a:pt x="5368" y="6514"/>
                    <a:pt x="5443" y="6543"/>
                    <a:pt x="5520" y="6543"/>
                  </a:cubicBezTo>
                  <a:cubicBezTo>
                    <a:pt x="5596" y="6543"/>
                    <a:pt x="5673" y="6514"/>
                    <a:pt x="5731" y="6456"/>
                  </a:cubicBezTo>
                  <a:lnTo>
                    <a:pt x="6457" y="5729"/>
                  </a:lnTo>
                  <a:cubicBezTo>
                    <a:pt x="6573" y="5614"/>
                    <a:pt x="6573" y="5425"/>
                    <a:pt x="6457" y="5310"/>
                  </a:cubicBezTo>
                  <a:cubicBezTo>
                    <a:pt x="6399" y="5253"/>
                    <a:pt x="6323" y="5224"/>
                    <a:pt x="6247" y="5224"/>
                  </a:cubicBezTo>
                  <a:cubicBezTo>
                    <a:pt x="6171" y="5224"/>
                    <a:pt x="6095" y="5253"/>
                    <a:pt x="6037" y="5310"/>
                  </a:cubicBezTo>
                  <a:lnTo>
                    <a:pt x="5885" y="5463"/>
                  </a:lnTo>
                  <a:lnTo>
                    <a:pt x="5323" y="4902"/>
                  </a:lnTo>
                  <a:cubicBezTo>
                    <a:pt x="5489" y="4807"/>
                    <a:pt x="5679" y="4753"/>
                    <a:pt x="5881" y="4753"/>
                  </a:cubicBezTo>
                  <a:close/>
                  <a:moveTo>
                    <a:pt x="1724" y="0"/>
                  </a:moveTo>
                  <a:cubicBezTo>
                    <a:pt x="774" y="0"/>
                    <a:pt x="3" y="773"/>
                    <a:pt x="3" y="1721"/>
                  </a:cubicBezTo>
                  <a:cubicBezTo>
                    <a:pt x="3" y="2670"/>
                    <a:pt x="774" y="3443"/>
                    <a:pt x="1724" y="3443"/>
                  </a:cubicBezTo>
                  <a:cubicBezTo>
                    <a:pt x="2009" y="3443"/>
                    <a:pt x="2278" y="3372"/>
                    <a:pt x="2515" y="3249"/>
                  </a:cubicBezTo>
                  <a:cubicBezTo>
                    <a:pt x="2517" y="3252"/>
                    <a:pt x="2520" y="3255"/>
                    <a:pt x="2522" y="3258"/>
                  </a:cubicBezTo>
                  <a:cubicBezTo>
                    <a:pt x="2820" y="3559"/>
                    <a:pt x="2820" y="4045"/>
                    <a:pt x="2522" y="4344"/>
                  </a:cubicBezTo>
                  <a:lnTo>
                    <a:pt x="2515" y="4352"/>
                  </a:lnTo>
                  <a:cubicBezTo>
                    <a:pt x="2278" y="4228"/>
                    <a:pt x="2008" y="4159"/>
                    <a:pt x="1722" y="4159"/>
                  </a:cubicBezTo>
                  <a:cubicBezTo>
                    <a:pt x="773" y="4159"/>
                    <a:pt x="0" y="4931"/>
                    <a:pt x="0" y="5880"/>
                  </a:cubicBezTo>
                  <a:cubicBezTo>
                    <a:pt x="0" y="6829"/>
                    <a:pt x="773" y="7601"/>
                    <a:pt x="1722" y="7601"/>
                  </a:cubicBezTo>
                  <a:cubicBezTo>
                    <a:pt x="2671" y="7601"/>
                    <a:pt x="3443" y="6829"/>
                    <a:pt x="3443" y="5880"/>
                  </a:cubicBezTo>
                  <a:cubicBezTo>
                    <a:pt x="3443" y="5596"/>
                    <a:pt x="3374" y="5327"/>
                    <a:pt x="3249" y="5090"/>
                  </a:cubicBezTo>
                  <a:cubicBezTo>
                    <a:pt x="3253" y="5087"/>
                    <a:pt x="3257" y="5085"/>
                    <a:pt x="3259" y="5082"/>
                  </a:cubicBezTo>
                  <a:cubicBezTo>
                    <a:pt x="3409" y="4934"/>
                    <a:pt x="3606" y="4859"/>
                    <a:pt x="3802" y="4859"/>
                  </a:cubicBezTo>
                  <a:cubicBezTo>
                    <a:pt x="3999" y="4859"/>
                    <a:pt x="4195" y="4934"/>
                    <a:pt x="4344" y="5082"/>
                  </a:cubicBezTo>
                  <a:cubicBezTo>
                    <a:pt x="4348" y="5085"/>
                    <a:pt x="4350" y="5087"/>
                    <a:pt x="4354" y="5090"/>
                  </a:cubicBezTo>
                  <a:cubicBezTo>
                    <a:pt x="4231" y="5327"/>
                    <a:pt x="4160" y="5597"/>
                    <a:pt x="4160" y="5882"/>
                  </a:cubicBezTo>
                  <a:cubicBezTo>
                    <a:pt x="4160" y="6832"/>
                    <a:pt x="4933" y="7603"/>
                    <a:pt x="5881" y="7603"/>
                  </a:cubicBezTo>
                  <a:cubicBezTo>
                    <a:pt x="6831" y="7603"/>
                    <a:pt x="7603" y="6832"/>
                    <a:pt x="7603" y="5882"/>
                  </a:cubicBezTo>
                  <a:cubicBezTo>
                    <a:pt x="7603" y="4934"/>
                    <a:pt x="6831" y="4161"/>
                    <a:pt x="5881" y="4161"/>
                  </a:cubicBezTo>
                  <a:cubicBezTo>
                    <a:pt x="5597" y="4161"/>
                    <a:pt x="5328" y="4231"/>
                    <a:pt x="5091" y="4354"/>
                  </a:cubicBezTo>
                  <a:cubicBezTo>
                    <a:pt x="5089" y="4352"/>
                    <a:pt x="5086" y="4348"/>
                    <a:pt x="5083" y="4345"/>
                  </a:cubicBezTo>
                  <a:cubicBezTo>
                    <a:pt x="4785" y="4045"/>
                    <a:pt x="4785" y="3559"/>
                    <a:pt x="5083" y="3260"/>
                  </a:cubicBezTo>
                  <a:cubicBezTo>
                    <a:pt x="5086" y="3257"/>
                    <a:pt x="5089" y="3253"/>
                    <a:pt x="5091" y="3250"/>
                  </a:cubicBezTo>
                  <a:cubicBezTo>
                    <a:pt x="5328" y="3374"/>
                    <a:pt x="5597" y="3444"/>
                    <a:pt x="5884" y="3444"/>
                  </a:cubicBezTo>
                  <a:cubicBezTo>
                    <a:pt x="6832" y="3444"/>
                    <a:pt x="7605" y="2671"/>
                    <a:pt x="7605" y="1722"/>
                  </a:cubicBezTo>
                  <a:cubicBezTo>
                    <a:pt x="7605" y="774"/>
                    <a:pt x="6832" y="1"/>
                    <a:pt x="5884" y="1"/>
                  </a:cubicBezTo>
                  <a:cubicBezTo>
                    <a:pt x="4934" y="1"/>
                    <a:pt x="4162" y="774"/>
                    <a:pt x="4162" y="1722"/>
                  </a:cubicBezTo>
                  <a:cubicBezTo>
                    <a:pt x="4162" y="2008"/>
                    <a:pt x="4232" y="2276"/>
                    <a:pt x="4356" y="2513"/>
                  </a:cubicBezTo>
                  <a:cubicBezTo>
                    <a:pt x="4353" y="2516"/>
                    <a:pt x="4349" y="2518"/>
                    <a:pt x="4346" y="2522"/>
                  </a:cubicBezTo>
                  <a:cubicBezTo>
                    <a:pt x="4196" y="2670"/>
                    <a:pt x="4000" y="2744"/>
                    <a:pt x="3803" y="2744"/>
                  </a:cubicBezTo>
                  <a:cubicBezTo>
                    <a:pt x="3606" y="2744"/>
                    <a:pt x="3410" y="2670"/>
                    <a:pt x="3261" y="2522"/>
                  </a:cubicBezTo>
                  <a:cubicBezTo>
                    <a:pt x="3258" y="2518"/>
                    <a:pt x="3254" y="2516"/>
                    <a:pt x="3252" y="2513"/>
                  </a:cubicBezTo>
                  <a:cubicBezTo>
                    <a:pt x="3375" y="2276"/>
                    <a:pt x="3445" y="2007"/>
                    <a:pt x="3445" y="1721"/>
                  </a:cubicBezTo>
                  <a:cubicBezTo>
                    <a:pt x="3445" y="773"/>
                    <a:pt x="2672" y="0"/>
                    <a:pt x="17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5867398" y="1139114"/>
              <a:ext cx="161255" cy="73451"/>
            </a:xfrm>
            <a:custGeom>
              <a:rect b="b" l="l" r="r" t="t"/>
              <a:pathLst>
                <a:path extrusionOk="0" h="2267" w="4977">
                  <a:moveTo>
                    <a:pt x="299" y="1"/>
                  </a:moveTo>
                  <a:cubicBezTo>
                    <a:pt x="133" y="1"/>
                    <a:pt x="1" y="134"/>
                    <a:pt x="1" y="299"/>
                  </a:cubicBezTo>
                  <a:lnTo>
                    <a:pt x="1" y="1968"/>
                  </a:lnTo>
                  <a:cubicBezTo>
                    <a:pt x="2" y="2132"/>
                    <a:pt x="135" y="2266"/>
                    <a:pt x="299" y="2266"/>
                  </a:cubicBezTo>
                  <a:lnTo>
                    <a:pt x="4679" y="2266"/>
                  </a:lnTo>
                  <a:cubicBezTo>
                    <a:pt x="4844" y="2266"/>
                    <a:pt x="4976" y="2133"/>
                    <a:pt x="4976" y="1968"/>
                  </a:cubicBezTo>
                  <a:lnTo>
                    <a:pt x="4976" y="299"/>
                  </a:lnTo>
                  <a:cubicBezTo>
                    <a:pt x="4976" y="134"/>
                    <a:pt x="4844" y="1"/>
                    <a:pt x="4679" y="1"/>
                  </a:cubicBezTo>
                  <a:lnTo>
                    <a:pt x="3078" y="1"/>
                  </a:lnTo>
                  <a:cubicBezTo>
                    <a:pt x="2928" y="1"/>
                    <a:pt x="2796" y="106"/>
                    <a:pt x="2775" y="253"/>
                  </a:cubicBezTo>
                  <a:cubicBezTo>
                    <a:pt x="2748" y="437"/>
                    <a:pt x="2891" y="594"/>
                    <a:pt x="3068" y="594"/>
                  </a:cubicBezTo>
                  <a:lnTo>
                    <a:pt x="4381" y="594"/>
                  </a:lnTo>
                  <a:lnTo>
                    <a:pt x="4381" y="1671"/>
                  </a:lnTo>
                  <a:lnTo>
                    <a:pt x="595" y="1671"/>
                  </a:lnTo>
                  <a:lnTo>
                    <a:pt x="595" y="594"/>
                  </a:lnTo>
                  <a:lnTo>
                    <a:pt x="754" y="594"/>
                  </a:lnTo>
                  <a:cubicBezTo>
                    <a:pt x="903" y="594"/>
                    <a:pt x="1037" y="489"/>
                    <a:pt x="1058" y="342"/>
                  </a:cubicBezTo>
                  <a:cubicBezTo>
                    <a:pt x="1084" y="159"/>
                    <a:pt x="942" y="1"/>
                    <a:pt x="7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918428" y="1139114"/>
              <a:ext cx="19310" cy="19343"/>
            </a:xfrm>
            <a:custGeom>
              <a:rect b="b" l="l" r="r" t="t"/>
              <a:pathLst>
                <a:path extrusionOk="0" h="597" w="596">
                  <a:moveTo>
                    <a:pt x="299" y="1"/>
                  </a:moveTo>
                  <a:cubicBezTo>
                    <a:pt x="220" y="1"/>
                    <a:pt x="143" y="33"/>
                    <a:pt x="88" y="88"/>
                  </a:cubicBezTo>
                  <a:cubicBezTo>
                    <a:pt x="32" y="144"/>
                    <a:pt x="1" y="220"/>
                    <a:pt x="1" y="299"/>
                  </a:cubicBezTo>
                  <a:cubicBezTo>
                    <a:pt x="1" y="378"/>
                    <a:pt x="32" y="454"/>
                    <a:pt x="88" y="509"/>
                  </a:cubicBezTo>
                  <a:cubicBezTo>
                    <a:pt x="143" y="565"/>
                    <a:pt x="220" y="597"/>
                    <a:pt x="299" y="597"/>
                  </a:cubicBezTo>
                  <a:cubicBezTo>
                    <a:pt x="376" y="597"/>
                    <a:pt x="453" y="565"/>
                    <a:pt x="509" y="509"/>
                  </a:cubicBezTo>
                  <a:cubicBezTo>
                    <a:pt x="564" y="454"/>
                    <a:pt x="595" y="378"/>
                    <a:pt x="595" y="299"/>
                  </a:cubicBezTo>
                  <a:cubicBezTo>
                    <a:pt x="595" y="220"/>
                    <a:pt x="564" y="144"/>
                    <a:pt x="509" y="88"/>
                  </a:cubicBezTo>
                  <a:cubicBezTo>
                    <a:pt x="453" y="33"/>
                    <a:pt x="377"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5867398" y="1036892"/>
              <a:ext cx="161255" cy="73386"/>
            </a:xfrm>
            <a:custGeom>
              <a:rect b="b" l="l" r="r" t="t"/>
              <a:pathLst>
                <a:path extrusionOk="0" h="2265" w="4977">
                  <a:moveTo>
                    <a:pt x="297" y="0"/>
                  </a:moveTo>
                  <a:cubicBezTo>
                    <a:pt x="133" y="0"/>
                    <a:pt x="1" y="133"/>
                    <a:pt x="1" y="297"/>
                  </a:cubicBezTo>
                  <a:lnTo>
                    <a:pt x="1" y="1968"/>
                  </a:lnTo>
                  <a:cubicBezTo>
                    <a:pt x="2" y="2132"/>
                    <a:pt x="135" y="2265"/>
                    <a:pt x="299" y="2265"/>
                  </a:cubicBezTo>
                  <a:lnTo>
                    <a:pt x="4679" y="2265"/>
                  </a:lnTo>
                  <a:cubicBezTo>
                    <a:pt x="4844" y="2265"/>
                    <a:pt x="4976" y="2132"/>
                    <a:pt x="4976" y="1968"/>
                  </a:cubicBezTo>
                  <a:lnTo>
                    <a:pt x="4976" y="297"/>
                  </a:lnTo>
                  <a:cubicBezTo>
                    <a:pt x="4976" y="133"/>
                    <a:pt x="4844" y="0"/>
                    <a:pt x="4679" y="0"/>
                  </a:cubicBezTo>
                  <a:lnTo>
                    <a:pt x="4337" y="0"/>
                  </a:lnTo>
                  <a:cubicBezTo>
                    <a:pt x="4189" y="0"/>
                    <a:pt x="4055" y="106"/>
                    <a:pt x="4034" y="253"/>
                  </a:cubicBezTo>
                  <a:cubicBezTo>
                    <a:pt x="4008" y="436"/>
                    <a:pt x="4150" y="594"/>
                    <a:pt x="4328" y="594"/>
                  </a:cubicBezTo>
                  <a:lnTo>
                    <a:pt x="4381" y="594"/>
                  </a:lnTo>
                  <a:lnTo>
                    <a:pt x="4381" y="1670"/>
                  </a:lnTo>
                  <a:lnTo>
                    <a:pt x="595" y="1670"/>
                  </a:lnTo>
                  <a:lnTo>
                    <a:pt x="595" y="594"/>
                  </a:lnTo>
                  <a:lnTo>
                    <a:pt x="2014" y="594"/>
                  </a:lnTo>
                  <a:cubicBezTo>
                    <a:pt x="2163" y="594"/>
                    <a:pt x="2296" y="489"/>
                    <a:pt x="2317" y="341"/>
                  </a:cubicBezTo>
                  <a:cubicBezTo>
                    <a:pt x="2343" y="158"/>
                    <a:pt x="2201" y="0"/>
                    <a:pt x="20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5959252" y="1037086"/>
              <a:ext cx="19310" cy="19310"/>
            </a:xfrm>
            <a:custGeom>
              <a:rect b="b" l="l" r="r" t="t"/>
              <a:pathLst>
                <a:path extrusionOk="0" h="596" w="596">
                  <a:moveTo>
                    <a:pt x="298" y="1"/>
                  </a:moveTo>
                  <a:cubicBezTo>
                    <a:pt x="219" y="1"/>
                    <a:pt x="143" y="32"/>
                    <a:pt x="87" y="88"/>
                  </a:cubicBezTo>
                  <a:cubicBezTo>
                    <a:pt x="32" y="143"/>
                    <a:pt x="1" y="220"/>
                    <a:pt x="1" y="299"/>
                  </a:cubicBezTo>
                  <a:cubicBezTo>
                    <a:pt x="1" y="377"/>
                    <a:pt x="32" y="453"/>
                    <a:pt x="87" y="509"/>
                  </a:cubicBezTo>
                  <a:cubicBezTo>
                    <a:pt x="143" y="564"/>
                    <a:pt x="219" y="596"/>
                    <a:pt x="298" y="596"/>
                  </a:cubicBezTo>
                  <a:cubicBezTo>
                    <a:pt x="376" y="596"/>
                    <a:pt x="454" y="564"/>
                    <a:pt x="508" y="509"/>
                  </a:cubicBezTo>
                  <a:cubicBezTo>
                    <a:pt x="564" y="453"/>
                    <a:pt x="596" y="378"/>
                    <a:pt x="596" y="299"/>
                  </a:cubicBezTo>
                  <a:cubicBezTo>
                    <a:pt x="596" y="221"/>
                    <a:pt x="564" y="143"/>
                    <a:pt x="508" y="88"/>
                  </a:cubicBezTo>
                  <a:cubicBezTo>
                    <a:pt x="454" y="32"/>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5601653" y="1312648"/>
              <a:ext cx="86670" cy="131998"/>
            </a:xfrm>
            <a:custGeom>
              <a:rect b="b" l="l" r="r" t="t"/>
              <a:pathLst>
                <a:path extrusionOk="0" h="4074" w="2675">
                  <a:moveTo>
                    <a:pt x="890" y="2649"/>
                  </a:moveTo>
                  <a:cubicBezTo>
                    <a:pt x="905" y="2649"/>
                    <a:pt x="921" y="2650"/>
                    <a:pt x="937" y="2652"/>
                  </a:cubicBezTo>
                  <a:cubicBezTo>
                    <a:pt x="1084" y="2673"/>
                    <a:pt x="1190" y="2807"/>
                    <a:pt x="1190" y="2955"/>
                  </a:cubicBezTo>
                  <a:lnTo>
                    <a:pt x="1190" y="3480"/>
                  </a:lnTo>
                  <a:lnTo>
                    <a:pt x="596" y="3480"/>
                  </a:lnTo>
                  <a:lnTo>
                    <a:pt x="596" y="2945"/>
                  </a:lnTo>
                  <a:lnTo>
                    <a:pt x="595" y="2945"/>
                  </a:lnTo>
                  <a:cubicBezTo>
                    <a:pt x="595" y="2782"/>
                    <a:pt x="727" y="2649"/>
                    <a:pt x="890" y="2649"/>
                  </a:cubicBezTo>
                  <a:close/>
                  <a:moveTo>
                    <a:pt x="1635" y="0"/>
                  </a:moveTo>
                  <a:cubicBezTo>
                    <a:pt x="1062" y="0"/>
                    <a:pt x="595" y="466"/>
                    <a:pt x="595" y="1039"/>
                  </a:cubicBezTo>
                  <a:lnTo>
                    <a:pt x="595" y="2108"/>
                  </a:lnTo>
                  <a:cubicBezTo>
                    <a:pt x="249" y="2230"/>
                    <a:pt x="1" y="2561"/>
                    <a:pt x="1" y="2948"/>
                  </a:cubicBezTo>
                  <a:lnTo>
                    <a:pt x="1" y="3780"/>
                  </a:lnTo>
                  <a:cubicBezTo>
                    <a:pt x="0" y="3940"/>
                    <a:pt x="133" y="4074"/>
                    <a:pt x="297" y="4074"/>
                  </a:cubicBezTo>
                  <a:lnTo>
                    <a:pt x="1486" y="4074"/>
                  </a:lnTo>
                  <a:cubicBezTo>
                    <a:pt x="1650" y="4074"/>
                    <a:pt x="1784" y="3940"/>
                    <a:pt x="1784" y="3776"/>
                  </a:cubicBezTo>
                  <a:lnTo>
                    <a:pt x="1784" y="2944"/>
                  </a:lnTo>
                  <a:cubicBezTo>
                    <a:pt x="1784" y="2558"/>
                    <a:pt x="1534" y="2227"/>
                    <a:pt x="1190" y="2105"/>
                  </a:cubicBezTo>
                  <a:lnTo>
                    <a:pt x="1190" y="1049"/>
                  </a:lnTo>
                  <a:cubicBezTo>
                    <a:pt x="1190" y="830"/>
                    <a:pt x="1343" y="634"/>
                    <a:pt x="1559" y="599"/>
                  </a:cubicBezTo>
                  <a:cubicBezTo>
                    <a:pt x="1585" y="595"/>
                    <a:pt x="1610" y="593"/>
                    <a:pt x="1635" y="593"/>
                  </a:cubicBezTo>
                  <a:cubicBezTo>
                    <a:pt x="1881" y="593"/>
                    <a:pt x="2080" y="793"/>
                    <a:pt x="2080" y="1038"/>
                  </a:cubicBezTo>
                  <a:lnTo>
                    <a:pt x="2080" y="1368"/>
                  </a:lnTo>
                  <a:cubicBezTo>
                    <a:pt x="2080" y="1516"/>
                    <a:pt x="2186" y="1649"/>
                    <a:pt x="2333" y="1670"/>
                  </a:cubicBezTo>
                  <a:cubicBezTo>
                    <a:pt x="2348" y="1672"/>
                    <a:pt x="2363" y="1673"/>
                    <a:pt x="2377" y="1673"/>
                  </a:cubicBezTo>
                  <a:cubicBezTo>
                    <a:pt x="2541" y="1673"/>
                    <a:pt x="2674" y="1540"/>
                    <a:pt x="2674" y="1376"/>
                  </a:cubicBezTo>
                  <a:lnTo>
                    <a:pt x="2674" y="1058"/>
                  </a:lnTo>
                  <a:cubicBezTo>
                    <a:pt x="2674" y="530"/>
                    <a:pt x="2289" y="71"/>
                    <a:pt x="1764" y="8"/>
                  </a:cubicBezTo>
                  <a:cubicBezTo>
                    <a:pt x="1720" y="3"/>
                    <a:pt x="1677" y="0"/>
                    <a:pt x="1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5668980" y="1267807"/>
              <a:ext cx="85406" cy="177228"/>
            </a:xfrm>
            <a:custGeom>
              <a:rect b="b" l="l" r="r" t="t"/>
              <a:pathLst>
                <a:path extrusionOk="0" h="5470" w="2636">
                  <a:moveTo>
                    <a:pt x="2043" y="595"/>
                  </a:moveTo>
                  <a:lnTo>
                    <a:pt x="2043" y="817"/>
                  </a:lnTo>
                  <a:lnTo>
                    <a:pt x="1449" y="817"/>
                  </a:lnTo>
                  <a:lnTo>
                    <a:pt x="1449" y="595"/>
                  </a:lnTo>
                  <a:close/>
                  <a:moveTo>
                    <a:pt x="2043" y="1412"/>
                  </a:moveTo>
                  <a:lnTo>
                    <a:pt x="2043" y="1797"/>
                  </a:lnTo>
                  <a:cubicBezTo>
                    <a:pt x="2043" y="1960"/>
                    <a:pt x="1909" y="2095"/>
                    <a:pt x="1746" y="2095"/>
                  </a:cubicBezTo>
                  <a:cubicBezTo>
                    <a:pt x="1583" y="2095"/>
                    <a:pt x="1449" y="1962"/>
                    <a:pt x="1449" y="1797"/>
                  </a:cubicBezTo>
                  <a:lnTo>
                    <a:pt x="1449" y="1412"/>
                  </a:lnTo>
                  <a:close/>
                  <a:moveTo>
                    <a:pt x="1150" y="1"/>
                  </a:moveTo>
                  <a:cubicBezTo>
                    <a:pt x="986" y="1"/>
                    <a:pt x="853" y="134"/>
                    <a:pt x="853" y="299"/>
                  </a:cubicBezTo>
                  <a:lnTo>
                    <a:pt x="853" y="1783"/>
                  </a:lnTo>
                  <a:cubicBezTo>
                    <a:pt x="853" y="2170"/>
                    <a:pt x="1102" y="2500"/>
                    <a:pt x="1446" y="2622"/>
                  </a:cubicBezTo>
                  <a:lnTo>
                    <a:pt x="1446" y="4434"/>
                  </a:lnTo>
                  <a:cubicBezTo>
                    <a:pt x="1446" y="4659"/>
                    <a:pt x="1282" y="4854"/>
                    <a:pt x="1059" y="4874"/>
                  </a:cubicBezTo>
                  <a:cubicBezTo>
                    <a:pt x="1047" y="4876"/>
                    <a:pt x="1034" y="4876"/>
                    <a:pt x="1021" y="4876"/>
                  </a:cubicBezTo>
                  <a:cubicBezTo>
                    <a:pt x="786" y="4876"/>
                    <a:pt x="593" y="4685"/>
                    <a:pt x="593" y="4449"/>
                  </a:cubicBezTo>
                  <a:lnTo>
                    <a:pt x="593" y="3887"/>
                  </a:lnTo>
                  <a:cubicBezTo>
                    <a:pt x="593" y="3738"/>
                    <a:pt x="488" y="3606"/>
                    <a:pt x="340" y="3585"/>
                  </a:cubicBezTo>
                  <a:cubicBezTo>
                    <a:pt x="326" y="3583"/>
                    <a:pt x="311" y="3582"/>
                    <a:pt x="297" y="3582"/>
                  </a:cubicBezTo>
                  <a:cubicBezTo>
                    <a:pt x="134" y="3582"/>
                    <a:pt x="0" y="3715"/>
                    <a:pt x="0" y="3878"/>
                  </a:cubicBezTo>
                  <a:lnTo>
                    <a:pt x="0" y="4426"/>
                  </a:lnTo>
                  <a:cubicBezTo>
                    <a:pt x="0" y="4982"/>
                    <a:pt x="435" y="5454"/>
                    <a:pt x="991" y="5469"/>
                  </a:cubicBezTo>
                  <a:cubicBezTo>
                    <a:pt x="1001" y="5470"/>
                    <a:pt x="1010" y="5470"/>
                    <a:pt x="1020" y="5470"/>
                  </a:cubicBezTo>
                  <a:cubicBezTo>
                    <a:pt x="1583" y="5470"/>
                    <a:pt x="2041" y="5012"/>
                    <a:pt x="2041" y="4449"/>
                  </a:cubicBezTo>
                  <a:lnTo>
                    <a:pt x="2041" y="2622"/>
                  </a:lnTo>
                  <a:cubicBezTo>
                    <a:pt x="2388" y="2500"/>
                    <a:pt x="2636" y="2170"/>
                    <a:pt x="2636" y="1783"/>
                  </a:cubicBezTo>
                  <a:lnTo>
                    <a:pt x="2636" y="299"/>
                  </a:lnTo>
                  <a:cubicBezTo>
                    <a:pt x="2636" y="134"/>
                    <a:pt x="2503" y="1"/>
                    <a:pt x="23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3"/>
          <p:cNvGrpSpPr/>
          <p:nvPr/>
        </p:nvGrpSpPr>
        <p:grpSpPr>
          <a:xfrm>
            <a:off x="8414625" y="2771275"/>
            <a:ext cx="1191008" cy="1372009"/>
            <a:chOff x="8113800" y="2832625"/>
            <a:chExt cx="1191008" cy="1372009"/>
          </a:xfrm>
        </p:grpSpPr>
        <p:grpSp>
          <p:nvGrpSpPr>
            <p:cNvPr id="1220" name="Google Shape;1220;p43"/>
            <p:cNvGrpSpPr/>
            <p:nvPr/>
          </p:nvGrpSpPr>
          <p:grpSpPr>
            <a:xfrm rot="-2700000">
              <a:off x="8311129" y="3188400"/>
              <a:ext cx="809979" cy="855087"/>
              <a:chOff x="-3171395" y="736983"/>
              <a:chExt cx="1712232" cy="1807587"/>
            </a:xfrm>
          </p:grpSpPr>
          <p:grpSp>
            <p:nvGrpSpPr>
              <p:cNvPr id="1221" name="Google Shape;1221;p43"/>
              <p:cNvGrpSpPr/>
              <p:nvPr/>
            </p:nvGrpSpPr>
            <p:grpSpPr>
              <a:xfrm>
                <a:off x="-3128356" y="827596"/>
                <a:ext cx="1626149" cy="1626342"/>
                <a:chOff x="-4570025" y="-195475"/>
                <a:chExt cx="1932900" cy="1932900"/>
              </a:xfrm>
            </p:grpSpPr>
            <p:sp>
              <p:nvSpPr>
                <p:cNvPr id="1222" name="Google Shape;1222;p4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43"/>
              <p:cNvGrpSpPr/>
              <p:nvPr/>
            </p:nvGrpSpPr>
            <p:grpSpPr>
              <a:xfrm>
                <a:off x="-3171395" y="736983"/>
                <a:ext cx="1712232" cy="1807587"/>
                <a:chOff x="-1141405" y="2245329"/>
                <a:chExt cx="336848" cy="355600"/>
              </a:xfrm>
            </p:grpSpPr>
            <p:sp>
              <p:nvSpPr>
                <p:cNvPr id="1225" name="Google Shape;1225;p4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9" name="Google Shape;1229;p43"/>
            <p:cNvSpPr/>
            <p:nvPr/>
          </p:nvSpPr>
          <p:spPr>
            <a:xfrm>
              <a:off x="8113800" y="28326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3"/>
          <p:cNvGrpSpPr/>
          <p:nvPr/>
        </p:nvGrpSpPr>
        <p:grpSpPr>
          <a:xfrm>
            <a:off x="6696697" y="1366231"/>
            <a:ext cx="414282" cy="413955"/>
            <a:chOff x="3942935" y="4111198"/>
            <a:chExt cx="493193" cy="492804"/>
          </a:xfrm>
        </p:grpSpPr>
        <p:sp>
          <p:nvSpPr>
            <p:cNvPr id="1231" name="Google Shape;1231;p43"/>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3"/>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3"/>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3"/>
          <p:cNvGrpSpPr/>
          <p:nvPr/>
        </p:nvGrpSpPr>
        <p:grpSpPr>
          <a:xfrm>
            <a:off x="4126985" y="1366213"/>
            <a:ext cx="415044" cy="414282"/>
            <a:chOff x="3942158" y="2548319"/>
            <a:chExt cx="494100" cy="493193"/>
          </a:xfrm>
        </p:grpSpPr>
        <p:sp>
          <p:nvSpPr>
            <p:cNvPr id="1249" name="Google Shape;1249;p43"/>
            <p:cNvSpPr/>
            <p:nvPr/>
          </p:nvSpPr>
          <p:spPr>
            <a:xfrm>
              <a:off x="3983532" y="2615679"/>
              <a:ext cx="42379" cy="38459"/>
            </a:xfrm>
            <a:custGeom>
              <a:rect b="b" l="l" r="r" t="t"/>
              <a:pathLst>
                <a:path extrusionOk="0" h="1187" w="1308">
                  <a:moveTo>
                    <a:pt x="1" y="0"/>
                  </a:moveTo>
                  <a:lnTo>
                    <a:pt x="232" y="863"/>
                  </a:lnTo>
                  <a:cubicBezTo>
                    <a:pt x="283" y="1054"/>
                    <a:pt x="455" y="1187"/>
                    <a:pt x="654" y="1187"/>
                  </a:cubicBezTo>
                  <a:cubicBezTo>
                    <a:pt x="853" y="1187"/>
                    <a:pt x="1025"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4352990" y="2615679"/>
              <a:ext cx="42379" cy="38459"/>
            </a:xfrm>
            <a:custGeom>
              <a:rect b="b" l="l" r="r" t="t"/>
              <a:pathLst>
                <a:path extrusionOk="0" h="1187" w="1308">
                  <a:moveTo>
                    <a:pt x="1" y="0"/>
                  </a:moveTo>
                  <a:lnTo>
                    <a:pt x="232" y="863"/>
                  </a:lnTo>
                  <a:cubicBezTo>
                    <a:pt x="284" y="1054"/>
                    <a:pt x="455" y="1187"/>
                    <a:pt x="654" y="1187"/>
                  </a:cubicBezTo>
                  <a:cubicBezTo>
                    <a:pt x="853" y="1187"/>
                    <a:pt x="1026"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4100626" y="2557910"/>
              <a:ext cx="176839" cy="102222"/>
            </a:xfrm>
            <a:custGeom>
              <a:rect b="b" l="l" r="r" t="t"/>
              <a:pathLst>
                <a:path extrusionOk="0" h="3155" w="5458">
                  <a:moveTo>
                    <a:pt x="1241" y="1"/>
                  </a:moveTo>
                  <a:cubicBezTo>
                    <a:pt x="996" y="1"/>
                    <a:pt x="764" y="117"/>
                    <a:pt x="620" y="316"/>
                  </a:cubicBezTo>
                  <a:lnTo>
                    <a:pt x="1" y="1162"/>
                  </a:lnTo>
                  <a:lnTo>
                    <a:pt x="1" y="2562"/>
                  </a:lnTo>
                  <a:cubicBezTo>
                    <a:pt x="1" y="2890"/>
                    <a:pt x="267" y="3155"/>
                    <a:pt x="595" y="3155"/>
                  </a:cubicBezTo>
                  <a:lnTo>
                    <a:pt x="4864" y="3155"/>
                  </a:lnTo>
                  <a:cubicBezTo>
                    <a:pt x="5191" y="3155"/>
                    <a:pt x="5458" y="2890"/>
                    <a:pt x="5458" y="2562"/>
                  </a:cubicBezTo>
                  <a:lnTo>
                    <a:pt x="5458" y="1162"/>
                  </a:lnTo>
                  <a:lnTo>
                    <a:pt x="4839" y="316"/>
                  </a:lnTo>
                  <a:cubicBezTo>
                    <a:pt x="4694" y="117"/>
                    <a:pt x="4464" y="1"/>
                    <a:pt x="422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4101468" y="2557910"/>
              <a:ext cx="175964" cy="37357"/>
            </a:xfrm>
            <a:custGeom>
              <a:rect b="b" l="l" r="r" t="t"/>
              <a:pathLst>
                <a:path extrusionOk="0" h="1153" w="5431">
                  <a:moveTo>
                    <a:pt x="1233" y="1"/>
                  </a:moveTo>
                  <a:cubicBezTo>
                    <a:pt x="990" y="1"/>
                    <a:pt x="759" y="116"/>
                    <a:pt x="616" y="314"/>
                  </a:cubicBezTo>
                  <a:lnTo>
                    <a:pt x="0" y="1152"/>
                  </a:lnTo>
                  <a:lnTo>
                    <a:pt x="5431" y="1152"/>
                  </a:lnTo>
                  <a:lnTo>
                    <a:pt x="4815" y="314"/>
                  </a:lnTo>
                  <a:cubicBezTo>
                    <a:pt x="4669" y="117"/>
                    <a:pt x="4441" y="1"/>
                    <a:pt x="4196"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4126643" y="2660164"/>
              <a:ext cx="125647" cy="31298"/>
            </a:xfrm>
            <a:custGeom>
              <a:rect b="b" l="l" r="r" t="t"/>
              <a:pathLst>
                <a:path extrusionOk="0" h="966" w="3878">
                  <a:moveTo>
                    <a:pt x="0" y="1"/>
                  </a:moveTo>
                  <a:cubicBezTo>
                    <a:pt x="324" y="595"/>
                    <a:pt x="950" y="965"/>
                    <a:pt x="1628" y="965"/>
                  </a:cubicBezTo>
                  <a:lnTo>
                    <a:pt x="2249" y="965"/>
                  </a:lnTo>
                  <a:cubicBezTo>
                    <a:pt x="2927" y="965"/>
                    <a:pt x="3551" y="596"/>
                    <a:pt x="3878"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4271374" y="2711615"/>
              <a:ext cx="155196" cy="320242"/>
            </a:xfrm>
            <a:custGeom>
              <a:rect b="b" l="l" r="r" t="t"/>
              <a:pathLst>
                <a:path extrusionOk="0" h="9884" w="4790">
                  <a:moveTo>
                    <a:pt x="4158" y="1"/>
                  </a:moveTo>
                  <a:cubicBezTo>
                    <a:pt x="3809" y="1"/>
                    <a:pt x="3529" y="283"/>
                    <a:pt x="3529" y="629"/>
                  </a:cubicBezTo>
                  <a:lnTo>
                    <a:pt x="3529" y="5316"/>
                  </a:lnTo>
                  <a:lnTo>
                    <a:pt x="3527" y="5321"/>
                  </a:lnTo>
                  <a:lnTo>
                    <a:pt x="3527" y="2748"/>
                  </a:lnTo>
                  <a:cubicBezTo>
                    <a:pt x="3527" y="2421"/>
                    <a:pt x="3261" y="2155"/>
                    <a:pt x="2933" y="2155"/>
                  </a:cubicBezTo>
                  <a:cubicBezTo>
                    <a:pt x="2911" y="2155"/>
                    <a:pt x="2889" y="2156"/>
                    <a:pt x="2866" y="2159"/>
                  </a:cubicBezTo>
                  <a:cubicBezTo>
                    <a:pt x="2563" y="2193"/>
                    <a:pt x="2340" y="2459"/>
                    <a:pt x="2340" y="2764"/>
                  </a:cubicBezTo>
                  <a:lnTo>
                    <a:pt x="2340" y="4736"/>
                  </a:lnTo>
                  <a:cubicBezTo>
                    <a:pt x="2340" y="4944"/>
                    <a:pt x="2258" y="5143"/>
                    <a:pt x="2110" y="5290"/>
                  </a:cubicBezTo>
                  <a:lnTo>
                    <a:pt x="1097" y="6135"/>
                  </a:lnTo>
                  <a:cubicBezTo>
                    <a:pt x="402" y="6714"/>
                    <a:pt x="0" y="7572"/>
                    <a:pt x="0" y="8478"/>
                  </a:cubicBezTo>
                  <a:lnTo>
                    <a:pt x="0" y="9883"/>
                  </a:lnTo>
                  <a:lnTo>
                    <a:pt x="2779" y="9883"/>
                  </a:lnTo>
                  <a:lnTo>
                    <a:pt x="3936" y="8409"/>
                  </a:lnTo>
                  <a:cubicBezTo>
                    <a:pt x="4489" y="7702"/>
                    <a:pt x="4790" y="6833"/>
                    <a:pt x="4790" y="5941"/>
                  </a:cubicBezTo>
                  <a:lnTo>
                    <a:pt x="4790" y="629"/>
                  </a:lnTo>
                  <a:cubicBezTo>
                    <a:pt x="4790" y="283"/>
                    <a:pt x="4506" y="1"/>
                    <a:pt x="415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3952752" y="2711615"/>
              <a:ext cx="155228" cy="320177"/>
            </a:xfrm>
            <a:custGeom>
              <a:rect b="b" l="l" r="r" t="t"/>
              <a:pathLst>
                <a:path extrusionOk="0" h="9882" w="4791">
                  <a:moveTo>
                    <a:pt x="633" y="1"/>
                  </a:moveTo>
                  <a:cubicBezTo>
                    <a:pt x="284" y="1"/>
                    <a:pt x="1" y="283"/>
                    <a:pt x="1" y="629"/>
                  </a:cubicBezTo>
                  <a:lnTo>
                    <a:pt x="1" y="5941"/>
                  </a:lnTo>
                  <a:cubicBezTo>
                    <a:pt x="1" y="6833"/>
                    <a:pt x="301" y="7702"/>
                    <a:pt x="855" y="8407"/>
                  </a:cubicBezTo>
                  <a:lnTo>
                    <a:pt x="2012" y="9881"/>
                  </a:lnTo>
                  <a:lnTo>
                    <a:pt x="4790" y="9881"/>
                  </a:lnTo>
                  <a:lnTo>
                    <a:pt x="4790" y="8476"/>
                  </a:lnTo>
                  <a:cubicBezTo>
                    <a:pt x="4790" y="7570"/>
                    <a:pt x="4389" y="6712"/>
                    <a:pt x="3694" y="6133"/>
                  </a:cubicBezTo>
                  <a:lnTo>
                    <a:pt x="2680" y="5289"/>
                  </a:lnTo>
                  <a:cubicBezTo>
                    <a:pt x="2533" y="5142"/>
                    <a:pt x="2452" y="4943"/>
                    <a:pt x="2452" y="4735"/>
                  </a:cubicBezTo>
                  <a:lnTo>
                    <a:pt x="2452" y="2763"/>
                  </a:lnTo>
                  <a:cubicBezTo>
                    <a:pt x="2452" y="2458"/>
                    <a:pt x="2228" y="2190"/>
                    <a:pt x="1926" y="2158"/>
                  </a:cubicBezTo>
                  <a:cubicBezTo>
                    <a:pt x="1903" y="2155"/>
                    <a:pt x="1881" y="2154"/>
                    <a:pt x="1859" y="2154"/>
                  </a:cubicBezTo>
                  <a:cubicBezTo>
                    <a:pt x="1531" y="2154"/>
                    <a:pt x="1263" y="2420"/>
                    <a:pt x="1263" y="2747"/>
                  </a:cubicBezTo>
                  <a:lnTo>
                    <a:pt x="1263" y="5319"/>
                  </a:lnTo>
                  <a:lnTo>
                    <a:pt x="1262" y="5316"/>
                  </a:lnTo>
                  <a:lnTo>
                    <a:pt x="1262" y="629"/>
                  </a:lnTo>
                  <a:cubicBezTo>
                    <a:pt x="1262" y="283"/>
                    <a:pt x="982" y="1"/>
                    <a:pt x="633"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4261784" y="2701993"/>
              <a:ext cx="174474" cy="339390"/>
            </a:xfrm>
            <a:custGeom>
              <a:rect b="b" l="l" r="r" t="t"/>
              <a:pathLst>
                <a:path extrusionOk="0" h="10475" w="5385">
                  <a:moveTo>
                    <a:pt x="4456" y="594"/>
                  </a:moveTo>
                  <a:cubicBezTo>
                    <a:pt x="4545" y="594"/>
                    <a:pt x="4630" y="628"/>
                    <a:pt x="4693" y="691"/>
                  </a:cubicBezTo>
                  <a:cubicBezTo>
                    <a:pt x="4756" y="755"/>
                    <a:pt x="4792" y="838"/>
                    <a:pt x="4792" y="926"/>
                  </a:cubicBezTo>
                  <a:lnTo>
                    <a:pt x="4790" y="6238"/>
                  </a:lnTo>
                  <a:cubicBezTo>
                    <a:pt x="4790" y="7061"/>
                    <a:pt x="4507" y="7873"/>
                    <a:pt x="3994" y="8523"/>
                  </a:cubicBezTo>
                  <a:lnTo>
                    <a:pt x="2920" y="9882"/>
                  </a:lnTo>
                  <a:lnTo>
                    <a:pt x="595" y="9882"/>
                  </a:lnTo>
                  <a:lnTo>
                    <a:pt x="595" y="8773"/>
                  </a:lnTo>
                  <a:cubicBezTo>
                    <a:pt x="595" y="7954"/>
                    <a:pt x="955" y="7183"/>
                    <a:pt x="1585" y="6660"/>
                  </a:cubicBezTo>
                  <a:lnTo>
                    <a:pt x="2598" y="5816"/>
                  </a:lnTo>
                  <a:cubicBezTo>
                    <a:pt x="2605" y="5811"/>
                    <a:pt x="2610" y="5806"/>
                    <a:pt x="2617" y="5801"/>
                  </a:cubicBezTo>
                  <a:cubicBezTo>
                    <a:pt x="2822" y="5596"/>
                    <a:pt x="2935" y="5324"/>
                    <a:pt x="2935" y="5034"/>
                  </a:cubicBezTo>
                  <a:lnTo>
                    <a:pt x="2935" y="3056"/>
                  </a:lnTo>
                  <a:cubicBezTo>
                    <a:pt x="2935" y="2909"/>
                    <a:pt x="3039" y="2776"/>
                    <a:pt x="3185" y="2754"/>
                  </a:cubicBezTo>
                  <a:cubicBezTo>
                    <a:pt x="3201" y="2751"/>
                    <a:pt x="3217" y="2750"/>
                    <a:pt x="3232" y="2750"/>
                  </a:cubicBezTo>
                  <a:cubicBezTo>
                    <a:pt x="3393" y="2750"/>
                    <a:pt x="3525" y="2880"/>
                    <a:pt x="3528" y="3040"/>
                  </a:cubicBezTo>
                  <a:lnTo>
                    <a:pt x="3528" y="5616"/>
                  </a:lnTo>
                  <a:lnTo>
                    <a:pt x="3528" y="5629"/>
                  </a:lnTo>
                  <a:lnTo>
                    <a:pt x="3528" y="5962"/>
                  </a:lnTo>
                  <a:cubicBezTo>
                    <a:pt x="3528" y="6135"/>
                    <a:pt x="3479" y="6304"/>
                    <a:pt x="3384" y="6450"/>
                  </a:cubicBezTo>
                  <a:lnTo>
                    <a:pt x="2875" y="7234"/>
                  </a:lnTo>
                  <a:cubicBezTo>
                    <a:pt x="2785" y="7314"/>
                    <a:pt x="2747" y="7445"/>
                    <a:pt x="2800" y="7570"/>
                  </a:cubicBezTo>
                  <a:cubicBezTo>
                    <a:pt x="2846" y="7683"/>
                    <a:pt x="2960" y="7750"/>
                    <a:pt x="3079" y="7750"/>
                  </a:cubicBezTo>
                  <a:cubicBezTo>
                    <a:pt x="3101" y="7750"/>
                    <a:pt x="3123" y="7748"/>
                    <a:pt x="3144" y="7743"/>
                  </a:cubicBezTo>
                  <a:lnTo>
                    <a:pt x="3149" y="7741"/>
                  </a:lnTo>
                  <a:cubicBezTo>
                    <a:pt x="3227" y="7725"/>
                    <a:pt x="3295" y="7678"/>
                    <a:pt x="3337" y="7613"/>
                  </a:cubicBezTo>
                  <a:lnTo>
                    <a:pt x="3882" y="6772"/>
                  </a:lnTo>
                  <a:cubicBezTo>
                    <a:pt x="4039" y="6530"/>
                    <a:pt x="4123" y="6249"/>
                    <a:pt x="4123" y="5961"/>
                  </a:cubicBezTo>
                  <a:lnTo>
                    <a:pt x="4123" y="3059"/>
                  </a:lnTo>
                  <a:lnTo>
                    <a:pt x="4123" y="3049"/>
                  </a:lnTo>
                  <a:lnTo>
                    <a:pt x="4123" y="924"/>
                  </a:lnTo>
                  <a:cubicBezTo>
                    <a:pt x="4123" y="742"/>
                    <a:pt x="4272" y="594"/>
                    <a:pt x="4456" y="594"/>
                  </a:cubicBezTo>
                  <a:close/>
                  <a:moveTo>
                    <a:pt x="4454" y="1"/>
                  </a:moveTo>
                  <a:cubicBezTo>
                    <a:pt x="3943" y="1"/>
                    <a:pt x="3527" y="416"/>
                    <a:pt x="3527" y="926"/>
                  </a:cubicBezTo>
                  <a:lnTo>
                    <a:pt x="3527" y="2205"/>
                  </a:lnTo>
                  <a:cubicBezTo>
                    <a:pt x="3434" y="2172"/>
                    <a:pt x="3335" y="2154"/>
                    <a:pt x="3231" y="2154"/>
                  </a:cubicBezTo>
                  <a:cubicBezTo>
                    <a:pt x="3194" y="2154"/>
                    <a:pt x="3156" y="2156"/>
                    <a:pt x="3118" y="2161"/>
                  </a:cubicBezTo>
                  <a:cubicBezTo>
                    <a:pt x="2689" y="2214"/>
                    <a:pt x="2339" y="2630"/>
                    <a:pt x="2339" y="3063"/>
                  </a:cubicBezTo>
                  <a:lnTo>
                    <a:pt x="2339" y="5032"/>
                  </a:lnTo>
                  <a:cubicBezTo>
                    <a:pt x="2339" y="5158"/>
                    <a:pt x="2291" y="5276"/>
                    <a:pt x="2205" y="5367"/>
                  </a:cubicBezTo>
                  <a:lnTo>
                    <a:pt x="1204" y="6202"/>
                  </a:lnTo>
                  <a:cubicBezTo>
                    <a:pt x="438" y="6839"/>
                    <a:pt x="0" y="7776"/>
                    <a:pt x="0" y="8772"/>
                  </a:cubicBezTo>
                  <a:lnTo>
                    <a:pt x="0" y="10177"/>
                  </a:lnTo>
                  <a:cubicBezTo>
                    <a:pt x="0" y="10341"/>
                    <a:pt x="133" y="10474"/>
                    <a:pt x="298" y="10474"/>
                  </a:cubicBezTo>
                  <a:lnTo>
                    <a:pt x="3079" y="10474"/>
                  </a:lnTo>
                  <a:cubicBezTo>
                    <a:pt x="3170" y="10474"/>
                    <a:pt x="3258" y="10432"/>
                    <a:pt x="3315" y="10360"/>
                  </a:cubicBezTo>
                  <a:lnTo>
                    <a:pt x="4469" y="8886"/>
                  </a:lnTo>
                  <a:cubicBezTo>
                    <a:pt x="5059" y="8132"/>
                    <a:pt x="5385" y="7191"/>
                    <a:pt x="5385" y="6235"/>
                  </a:cubicBezTo>
                  <a:lnTo>
                    <a:pt x="5385" y="924"/>
                  </a:lnTo>
                  <a:cubicBezTo>
                    <a:pt x="5385" y="679"/>
                    <a:pt x="5289" y="447"/>
                    <a:pt x="5112" y="271"/>
                  </a:cubicBezTo>
                  <a:cubicBezTo>
                    <a:pt x="4937" y="97"/>
                    <a:pt x="4702" y="1"/>
                    <a:pt x="4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3943130" y="2702025"/>
              <a:ext cx="174409" cy="339487"/>
            </a:xfrm>
            <a:custGeom>
              <a:rect b="b" l="l" r="r" t="t"/>
              <a:pathLst>
                <a:path extrusionOk="0" h="10478" w="5383">
                  <a:moveTo>
                    <a:pt x="930" y="593"/>
                  </a:moveTo>
                  <a:cubicBezTo>
                    <a:pt x="1113" y="593"/>
                    <a:pt x="1263" y="742"/>
                    <a:pt x="1263" y="923"/>
                  </a:cubicBezTo>
                  <a:lnTo>
                    <a:pt x="1263" y="3033"/>
                  </a:lnTo>
                  <a:lnTo>
                    <a:pt x="1263" y="3043"/>
                  </a:lnTo>
                  <a:lnTo>
                    <a:pt x="1263" y="5960"/>
                  </a:lnTo>
                  <a:cubicBezTo>
                    <a:pt x="1263" y="6249"/>
                    <a:pt x="1340" y="6529"/>
                    <a:pt x="1490" y="6771"/>
                  </a:cubicBezTo>
                  <a:lnTo>
                    <a:pt x="2001" y="7612"/>
                  </a:lnTo>
                  <a:cubicBezTo>
                    <a:pt x="2042" y="7677"/>
                    <a:pt x="2106" y="7723"/>
                    <a:pt x="2176" y="7740"/>
                  </a:cubicBezTo>
                  <a:lnTo>
                    <a:pt x="2190" y="7743"/>
                  </a:lnTo>
                  <a:cubicBezTo>
                    <a:pt x="2209" y="7748"/>
                    <a:pt x="2228" y="7750"/>
                    <a:pt x="2247" y="7750"/>
                  </a:cubicBezTo>
                  <a:cubicBezTo>
                    <a:pt x="2376" y="7750"/>
                    <a:pt x="2492" y="7654"/>
                    <a:pt x="2519" y="7514"/>
                  </a:cubicBezTo>
                  <a:cubicBezTo>
                    <a:pt x="2540" y="7406"/>
                    <a:pt x="2506" y="7300"/>
                    <a:pt x="2433" y="7232"/>
                  </a:cubicBezTo>
                  <a:lnTo>
                    <a:pt x="1955" y="6448"/>
                  </a:lnTo>
                  <a:cubicBezTo>
                    <a:pt x="1867" y="6302"/>
                    <a:pt x="1819" y="6133"/>
                    <a:pt x="1819" y="5960"/>
                  </a:cubicBezTo>
                  <a:lnTo>
                    <a:pt x="1819" y="5626"/>
                  </a:lnTo>
                  <a:lnTo>
                    <a:pt x="1856" y="5612"/>
                  </a:lnTo>
                  <a:lnTo>
                    <a:pt x="1856" y="3037"/>
                  </a:lnTo>
                  <a:cubicBezTo>
                    <a:pt x="1860" y="2875"/>
                    <a:pt x="1993" y="2745"/>
                    <a:pt x="2155" y="2745"/>
                  </a:cubicBezTo>
                  <a:cubicBezTo>
                    <a:pt x="2170" y="2745"/>
                    <a:pt x="2185" y="2746"/>
                    <a:pt x="2200" y="2749"/>
                  </a:cubicBezTo>
                  <a:cubicBezTo>
                    <a:pt x="2346" y="2771"/>
                    <a:pt x="2450" y="2904"/>
                    <a:pt x="2450" y="3052"/>
                  </a:cubicBezTo>
                  <a:lnTo>
                    <a:pt x="2450" y="5031"/>
                  </a:lnTo>
                  <a:cubicBezTo>
                    <a:pt x="2450" y="5321"/>
                    <a:pt x="2564" y="5592"/>
                    <a:pt x="2769" y="5797"/>
                  </a:cubicBezTo>
                  <a:cubicBezTo>
                    <a:pt x="2775" y="5802"/>
                    <a:pt x="2781" y="5808"/>
                    <a:pt x="2787" y="5813"/>
                  </a:cubicBezTo>
                  <a:lnTo>
                    <a:pt x="3801" y="6658"/>
                  </a:lnTo>
                  <a:cubicBezTo>
                    <a:pt x="4429" y="7181"/>
                    <a:pt x="4790" y="7953"/>
                    <a:pt x="4790" y="8772"/>
                  </a:cubicBezTo>
                  <a:lnTo>
                    <a:pt x="4790" y="9881"/>
                  </a:lnTo>
                  <a:lnTo>
                    <a:pt x="2466" y="9881"/>
                  </a:lnTo>
                  <a:lnTo>
                    <a:pt x="1391" y="8522"/>
                  </a:lnTo>
                  <a:cubicBezTo>
                    <a:pt x="877" y="7872"/>
                    <a:pt x="595" y="7060"/>
                    <a:pt x="595" y="6237"/>
                  </a:cubicBezTo>
                  <a:lnTo>
                    <a:pt x="595" y="925"/>
                  </a:lnTo>
                  <a:cubicBezTo>
                    <a:pt x="595" y="837"/>
                    <a:pt x="630" y="754"/>
                    <a:pt x="693" y="690"/>
                  </a:cubicBezTo>
                  <a:cubicBezTo>
                    <a:pt x="756" y="627"/>
                    <a:pt x="840" y="593"/>
                    <a:pt x="930" y="593"/>
                  </a:cubicBezTo>
                  <a:close/>
                  <a:moveTo>
                    <a:pt x="929" y="1"/>
                  </a:moveTo>
                  <a:cubicBezTo>
                    <a:pt x="680" y="1"/>
                    <a:pt x="447" y="97"/>
                    <a:pt x="272" y="272"/>
                  </a:cubicBezTo>
                  <a:cubicBezTo>
                    <a:pt x="97" y="447"/>
                    <a:pt x="0" y="679"/>
                    <a:pt x="0" y="926"/>
                  </a:cubicBezTo>
                  <a:lnTo>
                    <a:pt x="0" y="6238"/>
                  </a:lnTo>
                  <a:cubicBezTo>
                    <a:pt x="0" y="7193"/>
                    <a:pt x="324" y="8134"/>
                    <a:pt x="914" y="8888"/>
                  </a:cubicBezTo>
                  <a:lnTo>
                    <a:pt x="2069" y="10364"/>
                  </a:lnTo>
                  <a:cubicBezTo>
                    <a:pt x="2125" y="10435"/>
                    <a:pt x="2211" y="10477"/>
                    <a:pt x="2303" y="10477"/>
                  </a:cubicBezTo>
                  <a:lnTo>
                    <a:pt x="5085" y="10477"/>
                  </a:lnTo>
                  <a:cubicBezTo>
                    <a:pt x="5249" y="10477"/>
                    <a:pt x="5382" y="10345"/>
                    <a:pt x="5382" y="10180"/>
                  </a:cubicBezTo>
                  <a:lnTo>
                    <a:pt x="5382" y="8775"/>
                  </a:lnTo>
                  <a:cubicBezTo>
                    <a:pt x="5382" y="7776"/>
                    <a:pt x="4944" y="6839"/>
                    <a:pt x="4180" y="6202"/>
                  </a:cubicBezTo>
                  <a:lnTo>
                    <a:pt x="3177" y="5368"/>
                  </a:lnTo>
                  <a:cubicBezTo>
                    <a:pt x="3091" y="5276"/>
                    <a:pt x="3044" y="5159"/>
                    <a:pt x="3044" y="5032"/>
                  </a:cubicBezTo>
                  <a:lnTo>
                    <a:pt x="3044" y="3066"/>
                  </a:lnTo>
                  <a:cubicBezTo>
                    <a:pt x="3044" y="2616"/>
                    <a:pt x="2677" y="2195"/>
                    <a:pt x="2229" y="2158"/>
                  </a:cubicBezTo>
                  <a:cubicBezTo>
                    <a:pt x="2203" y="2156"/>
                    <a:pt x="2178" y="2155"/>
                    <a:pt x="2153" y="2155"/>
                  </a:cubicBezTo>
                  <a:cubicBezTo>
                    <a:pt x="2048" y="2155"/>
                    <a:pt x="1948" y="2172"/>
                    <a:pt x="1855" y="2205"/>
                  </a:cubicBezTo>
                  <a:lnTo>
                    <a:pt x="1855" y="926"/>
                  </a:lnTo>
                  <a:cubicBezTo>
                    <a:pt x="1855" y="417"/>
                    <a:pt x="143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4225301" y="2585774"/>
              <a:ext cx="19310" cy="19343"/>
            </a:xfrm>
            <a:custGeom>
              <a:rect b="b" l="l" r="r" t="t"/>
              <a:pathLst>
                <a:path extrusionOk="0" h="597" w="596">
                  <a:moveTo>
                    <a:pt x="299" y="1"/>
                  </a:moveTo>
                  <a:cubicBezTo>
                    <a:pt x="221" y="1"/>
                    <a:pt x="143" y="32"/>
                    <a:pt x="88" y="88"/>
                  </a:cubicBezTo>
                  <a:cubicBezTo>
                    <a:pt x="33" y="143"/>
                    <a:pt x="1" y="220"/>
                    <a:pt x="1" y="299"/>
                  </a:cubicBezTo>
                  <a:cubicBezTo>
                    <a:pt x="1" y="377"/>
                    <a:pt x="33" y="455"/>
                    <a:pt x="88" y="509"/>
                  </a:cubicBezTo>
                  <a:cubicBezTo>
                    <a:pt x="143" y="565"/>
                    <a:pt x="220" y="597"/>
                    <a:pt x="299" y="597"/>
                  </a:cubicBezTo>
                  <a:cubicBezTo>
                    <a:pt x="377" y="597"/>
                    <a:pt x="454" y="565"/>
                    <a:pt x="509" y="509"/>
                  </a:cubicBezTo>
                  <a:cubicBezTo>
                    <a:pt x="564" y="455"/>
                    <a:pt x="596" y="378"/>
                    <a:pt x="596" y="299"/>
                  </a:cubicBezTo>
                  <a:cubicBezTo>
                    <a:pt x="596" y="221"/>
                    <a:pt x="564" y="143"/>
                    <a:pt x="509" y="88"/>
                  </a:cubicBezTo>
                  <a:cubicBezTo>
                    <a:pt x="454" y="33"/>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3942158" y="2548319"/>
              <a:ext cx="493906" cy="215104"/>
            </a:xfrm>
            <a:custGeom>
              <a:rect b="b" l="l" r="r" t="t"/>
              <a:pathLst>
                <a:path extrusionOk="0" h="6639" w="15244">
                  <a:moveTo>
                    <a:pt x="2196" y="2376"/>
                  </a:moveTo>
                  <a:lnTo>
                    <a:pt x="2065" y="2865"/>
                  </a:lnTo>
                  <a:cubicBezTo>
                    <a:pt x="2049" y="2927"/>
                    <a:pt x="1994" y="2970"/>
                    <a:pt x="1930" y="2970"/>
                  </a:cubicBezTo>
                  <a:cubicBezTo>
                    <a:pt x="1866" y="2970"/>
                    <a:pt x="1811" y="2928"/>
                    <a:pt x="1795" y="2865"/>
                  </a:cubicBezTo>
                  <a:lnTo>
                    <a:pt x="1663" y="2376"/>
                  </a:lnTo>
                  <a:close/>
                  <a:moveTo>
                    <a:pt x="13599" y="2376"/>
                  </a:moveTo>
                  <a:lnTo>
                    <a:pt x="13469" y="2865"/>
                  </a:lnTo>
                  <a:cubicBezTo>
                    <a:pt x="13453" y="2927"/>
                    <a:pt x="13397" y="2970"/>
                    <a:pt x="13333" y="2970"/>
                  </a:cubicBezTo>
                  <a:cubicBezTo>
                    <a:pt x="13270" y="2970"/>
                    <a:pt x="13214" y="2928"/>
                    <a:pt x="13198" y="2865"/>
                  </a:cubicBezTo>
                  <a:lnTo>
                    <a:pt x="13066" y="2376"/>
                  </a:lnTo>
                  <a:close/>
                  <a:moveTo>
                    <a:pt x="9111" y="595"/>
                  </a:moveTo>
                  <a:cubicBezTo>
                    <a:pt x="9260" y="595"/>
                    <a:pt x="9403" y="666"/>
                    <a:pt x="9492" y="789"/>
                  </a:cubicBezTo>
                  <a:lnTo>
                    <a:pt x="10053" y="1556"/>
                  </a:lnTo>
                  <a:lnTo>
                    <a:pt x="10053" y="2859"/>
                  </a:lnTo>
                  <a:cubicBezTo>
                    <a:pt x="10053" y="3023"/>
                    <a:pt x="9919" y="3156"/>
                    <a:pt x="9755" y="3156"/>
                  </a:cubicBezTo>
                  <a:lnTo>
                    <a:pt x="5486" y="3156"/>
                  </a:lnTo>
                  <a:cubicBezTo>
                    <a:pt x="5321" y="3156"/>
                    <a:pt x="5189" y="3023"/>
                    <a:pt x="5189" y="2859"/>
                  </a:cubicBezTo>
                  <a:lnTo>
                    <a:pt x="5189" y="1745"/>
                  </a:lnTo>
                  <a:lnTo>
                    <a:pt x="7871" y="1745"/>
                  </a:lnTo>
                  <a:cubicBezTo>
                    <a:pt x="8021" y="1745"/>
                    <a:pt x="8154" y="1640"/>
                    <a:pt x="8175" y="1493"/>
                  </a:cubicBezTo>
                  <a:cubicBezTo>
                    <a:pt x="8201" y="1310"/>
                    <a:pt x="8060" y="1153"/>
                    <a:pt x="7881" y="1153"/>
                  </a:cubicBezTo>
                  <a:lnTo>
                    <a:pt x="5490" y="1153"/>
                  </a:lnTo>
                  <a:lnTo>
                    <a:pt x="5758" y="786"/>
                  </a:lnTo>
                  <a:cubicBezTo>
                    <a:pt x="5848" y="665"/>
                    <a:pt x="5989" y="595"/>
                    <a:pt x="6137" y="595"/>
                  </a:cubicBezTo>
                  <a:close/>
                  <a:moveTo>
                    <a:pt x="8975" y="3750"/>
                  </a:moveTo>
                  <a:cubicBezTo>
                    <a:pt x="8692" y="3986"/>
                    <a:pt x="8331" y="4121"/>
                    <a:pt x="7950" y="4121"/>
                  </a:cubicBezTo>
                  <a:lnTo>
                    <a:pt x="7313" y="4121"/>
                  </a:lnTo>
                  <a:cubicBezTo>
                    <a:pt x="6933" y="4121"/>
                    <a:pt x="6573" y="3986"/>
                    <a:pt x="6291" y="3750"/>
                  </a:cubicBezTo>
                  <a:close/>
                  <a:moveTo>
                    <a:pt x="6134" y="1"/>
                  </a:moveTo>
                  <a:cubicBezTo>
                    <a:pt x="5796" y="1"/>
                    <a:pt x="5474" y="164"/>
                    <a:pt x="5274" y="436"/>
                  </a:cubicBezTo>
                  <a:lnTo>
                    <a:pt x="4654" y="1280"/>
                  </a:lnTo>
                  <a:cubicBezTo>
                    <a:pt x="4617" y="1330"/>
                    <a:pt x="4596" y="1392"/>
                    <a:pt x="4596" y="1456"/>
                  </a:cubicBezTo>
                  <a:lnTo>
                    <a:pt x="4596" y="1782"/>
                  </a:lnTo>
                  <a:lnTo>
                    <a:pt x="2221" y="1782"/>
                  </a:lnTo>
                  <a:lnTo>
                    <a:pt x="2221" y="1412"/>
                  </a:lnTo>
                  <a:lnTo>
                    <a:pt x="3518" y="1412"/>
                  </a:lnTo>
                  <a:cubicBezTo>
                    <a:pt x="3668" y="1412"/>
                    <a:pt x="3800" y="1306"/>
                    <a:pt x="3821" y="1159"/>
                  </a:cubicBezTo>
                  <a:cubicBezTo>
                    <a:pt x="3848" y="976"/>
                    <a:pt x="3705" y="818"/>
                    <a:pt x="3527" y="818"/>
                  </a:cubicBezTo>
                  <a:lnTo>
                    <a:pt x="2221" y="818"/>
                  </a:lnTo>
                  <a:lnTo>
                    <a:pt x="2221" y="560"/>
                  </a:lnTo>
                  <a:cubicBezTo>
                    <a:pt x="2221" y="411"/>
                    <a:pt x="2116" y="279"/>
                    <a:pt x="1968" y="257"/>
                  </a:cubicBezTo>
                  <a:cubicBezTo>
                    <a:pt x="1954" y="254"/>
                    <a:pt x="1939" y="253"/>
                    <a:pt x="1925" y="253"/>
                  </a:cubicBezTo>
                  <a:cubicBezTo>
                    <a:pt x="1761" y="253"/>
                    <a:pt x="1627" y="388"/>
                    <a:pt x="1627" y="550"/>
                  </a:cubicBezTo>
                  <a:lnTo>
                    <a:pt x="1627" y="818"/>
                  </a:lnTo>
                  <a:lnTo>
                    <a:pt x="330" y="818"/>
                  </a:lnTo>
                  <a:cubicBezTo>
                    <a:pt x="181" y="818"/>
                    <a:pt x="48" y="923"/>
                    <a:pt x="27" y="1070"/>
                  </a:cubicBezTo>
                  <a:cubicBezTo>
                    <a:pt x="1" y="1254"/>
                    <a:pt x="143" y="1412"/>
                    <a:pt x="321" y="1412"/>
                  </a:cubicBezTo>
                  <a:lnTo>
                    <a:pt x="1627" y="1412"/>
                  </a:lnTo>
                  <a:lnTo>
                    <a:pt x="1627" y="1782"/>
                  </a:lnTo>
                  <a:lnTo>
                    <a:pt x="1312" y="1782"/>
                  </a:lnTo>
                  <a:cubicBezTo>
                    <a:pt x="1258" y="1782"/>
                    <a:pt x="1204" y="1794"/>
                    <a:pt x="1157" y="1822"/>
                  </a:cubicBezTo>
                  <a:cubicBezTo>
                    <a:pt x="1038" y="1893"/>
                    <a:pt x="986" y="2030"/>
                    <a:pt x="1021" y="2156"/>
                  </a:cubicBezTo>
                  <a:lnTo>
                    <a:pt x="1249" y="3019"/>
                  </a:lnTo>
                  <a:cubicBezTo>
                    <a:pt x="1333" y="3340"/>
                    <a:pt x="1623" y="3565"/>
                    <a:pt x="1951" y="3565"/>
                  </a:cubicBezTo>
                  <a:cubicBezTo>
                    <a:pt x="2280" y="3565"/>
                    <a:pt x="2568" y="3340"/>
                    <a:pt x="2653" y="3019"/>
                  </a:cubicBezTo>
                  <a:lnTo>
                    <a:pt x="2823" y="2376"/>
                  </a:lnTo>
                  <a:lnTo>
                    <a:pt x="4597" y="2376"/>
                  </a:lnTo>
                  <a:lnTo>
                    <a:pt x="4597" y="2851"/>
                  </a:lnTo>
                  <a:cubicBezTo>
                    <a:pt x="4597" y="3235"/>
                    <a:pt x="4839" y="3565"/>
                    <a:pt x="5179" y="3690"/>
                  </a:cubicBezTo>
                  <a:lnTo>
                    <a:pt x="3855" y="4749"/>
                  </a:lnTo>
                  <a:cubicBezTo>
                    <a:pt x="3784" y="4806"/>
                    <a:pt x="3743" y="4891"/>
                    <a:pt x="3743" y="4982"/>
                  </a:cubicBezTo>
                  <a:lnTo>
                    <a:pt x="3743" y="6333"/>
                  </a:lnTo>
                  <a:cubicBezTo>
                    <a:pt x="3743" y="6482"/>
                    <a:pt x="3849" y="6615"/>
                    <a:pt x="3996" y="6636"/>
                  </a:cubicBezTo>
                  <a:cubicBezTo>
                    <a:pt x="4011" y="6638"/>
                    <a:pt x="4025" y="6639"/>
                    <a:pt x="4040" y="6639"/>
                  </a:cubicBezTo>
                  <a:cubicBezTo>
                    <a:pt x="4204" y="6639"/>
                    <a:pt x="4337" y="6505"/>
                    <a:pt x="4337" y="6342"/>
                  </a:cubicBezTo>
                  <a:lnTo>
                    <a:pt x="4337" y="5112"/>
                  </a:lnTo>
                  <a:lnTo>
                    <a:pt x="5758" y="3986"/>
                  </a:lnTo>
                  <a:cubicBezTo>
                    <a:pt x="6155" y="4423"/>
                    <a:pt x="6723" y="4678"/>
                    <a:pt x="7328" y="4678"/>
                  </a:cubicBezTo>
                  <a:lnTo>
                    <a:pt x="7939" y="4678"/>
                  </a:lnTo>
                  <a:cubicBezTo>
                    <a:pt x="8540" y="4678"/>
                    <a:pt x="9103" y="4425"/>
                    <a:pt x="9501" y="3994"/>
                  </a:cubicBezTo>
                  <a:lnTo>
                    <a:pt x="10869" y="5108"/>
                  </a:lnTo>
                  <a:lnTo>
                    <a:pt x="10869" y="6332"/>
                  </a:lnTo>
                  <a:cubicBezTo>
                    <a:pt x="10869" y="6481"/>
                    <a:pt x="10974" y="6614"/>
                    <a:pt x="11121" y="6635"/>
                  </a:cubicBezTo>
                  <a:cubicBezTo>
                    <a:pt x="11136" y="6637"/>
                    <a:pt x="11151" y="6638"/>
                    <a:pt x="11165" y="6638"/>
                  </a:cubicBezTo>
                  <a:cubicBezTo>
                    <a:pt x="11328" y="6638"/>
                    <a:pt x="11462" y="6504"/>
                    <a:pt x="11462" y="6341"/>
                  </a:cubicBezTo>
                  <a:lnTo>
                    <a:pt x="11462" y="5002"/>
                  </a:lnTo>
                  <a:cubicBezTo>
                    <a:pt x="11462" y="4911"/>
                    <a:pt x="11420" y="4824"/>
                    <a:pt x="11350" y="4767"/>
                  </a:cubicBezTo>
                  <a:lnTo>
                    <a:pt x="10028" y="3691"/>
                  </a:lnTo>
                  <a:cubicBezTo>
                    <a:pt x="10386" y="3568"/>
                    <a:pt x="10645" y="3229"/>
                    <a:pt x="10645" y="2830"/>
                  </a:cubicBezTo>
                  <a:lnTo>
                    <a:pt x="10645" y="2376"/>
                  </a:lnTo>
                  <a:lnTo>
                    <a:pt x="12437" y="2376"/>
                  </a:lnTo>
                  <a:lnTo>
                    <a:pt x="12609" y="3019"/>
                  </a:lnTo>
                  <a:cubicBezTo>
                    <a:pt x="12695" y="3340"/>
                    <a:pt x="12987" y="3565"/>
                    <a:pt x="13319" y="3565"/>
                  </a:cubicBezTo>
                  <a:cubicBezTo>
                    <a:pt x="13650" y="3565"/>
                    <a:pt x="13943" y="3340"/>
                    <a:pt x="14028" y="3019"/>
                  </a:cubicBezTo>
                  <a:lnTo>
                    <a:pt x="14260" y="2156"/>
                  </a:lnTo>
                  <a:cubicBezTo>
                    <a:pt x="14293" y="2031"/>
                    <a:pt x="14241" y="1893"/>
                    <a:pt x="14122" y="1822"/>
                  </a:cubicBezTo>
                  <a:cubicBezTo>
                    <a:pt x="14076" y="1794"/>
                    <a:pt x="14020" y="1782"/>
                    <a:pt x="13966" y="1782"/>
                  </a:cubicBezTo>
                  <a:lnTo>
                    <a:pt x="13617" y="1782"/>
                  </a:lnTo>
                  <a:lnTo>
                    <a:pt x="13617" y="1412"/>
                  </a:lnTo>
                  <a:lnTo>
                    <a:pt x="14914" y="1412"/>
                  </a:lnTo>
                  <a:cubicBezTo>
                    <a:pt x="15062" y="1412"/>
                    <a:pt x="15196" y="1306"/>
                    <a:pt x="15217" y="1159"/>
                  </a:cubicBezTo>
                  <a:cubicBezTo>
                    <a:pt x="15243" y="976"/>
                    <a:pt x="15102" y="818"/>
                    <a:pt x="14923" y="818"/>
                  </a:cubicBezTo>
                  <a:lnTo>
                    <a:pt x="13617" y="818"/>
                  </a:lnTo>
                  <a:lnTo>
                    <a:pt x="13617" y="560"/>
                  </a:lnTo>
                  <a:cubicBezTo>
                    <a:pt x="13617" y="411"/>
                    <a:pt x="13511" y="279"/>
                    <a:pt x="13364" y="257"/>
                  </a:cubicBezTo>
                  <a:cubicBezTo>
                    <a:pt x="13349" y="254"/>
                    <a:pt x="13335" y="253"/>
                    <a:pt x="13320" y="253"/>
                  </a:cubicBezTo>
                  <a:cubicBezTo>
                    <a:pt x="13156" y="253"/>
                    <a:pt x="13023" y="388"/>
                    <a:pt x="13023" y="550"/>
                  </a:cubicBezTo>
                  <a:lnTo>
                    <a:pt x="13023" y="818"/>
                  </a:lnTo>
                  <a:lnTo>
                    <a:pt x="11725" y="818"/>
                  </a:lnTo>
                  <a:cubicBezTo>
                    <a:pt x="11576" y="818"/>
                    <a:pt x="11444" y="923"/>
                    <a:pt x="11423" y="1070"/>
                  </a:cubicBezTo>
                  <a:cubicBezTo>
                    <a:pt x="11396" y="1254"/>
                    <a:pt x="11538" y="1412"/>
                    <a:pt x="11716" y="1412"/>
                  </a:cubicBezTo>
                  <a:lnTo>
                    <a:pt x="13023" y="1412"/>
                  </a:lnTo>
                  <a:lnTo>
                    <a:pt x="13023" y="1782"/>
                  </a:lnTo>
                  <a:lnTo>
                    <a:pt x="10648" y="1782"/>
                  </a:lnTo>
                  <a:lnTo>
                    <a:pt x="10648" y="1456"/>
                  </a:lnTo>
                  <a:cubicBezTo>
                    <a:pt x="10648" y="1393"/>
                    <a:pt x="10628" y="1330"/>
                    <a:pt x="10590" y="1280"/>
                  </a:cubicBezTo>
                  <a:lnTo>
                    <a:pt x="9970" y="436"/>
                  </a:lnTo>
                  <a:cubicBezTo>
                    <a:pt x="9770" y="162"/>
                    <a:pt x="9447" y="1"/>
                    <a:pt x="9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3"/>
          <p:cNvGrpSpPr/>
          <p:nvPr/>
        </p:nvGrpSpPr>
        <p:grpSpPr>
          <a:xfrm>
            <a:off x="1647027" y="3158384"/>
            <a:ext cx="414853" cy="414282"/>
            <a:chOff x="2281917" y="2542973"/>
            <a:chExt cx="493873" cy="493193"/>
          </a:xfrm>
        </p:grpSpPr>
        <p:sp>
          <p:nvSpPr>
            <p:cNvPr id="1261" name="Google Shape;1261;p43"/>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43"/>
          <p:cNvGrpSpPr/>
          <p:nvPr/>
        </p:nvGrpSpPr>
        <p:grpSpPr>
          <a:xfrm>
            <a:off x="6636972" y="3159048"/>
            <a:ext cx="432245" cy="412948"/>
            <a:chOff x="1416221" y="1759120"/>
            <a:chExt cx="514577" cy="491605"/>
          </a:xfrm>
        </p:grpSpPr>
        <p:sp>
          <p:nvSpPr>
            <p:cNvPr id="1279" name="Google Shape;1279;p43"/>
            <p:cNvSpPr/>
            <p:nvPr/>
          </p:nvSpPr>
          <p:spPr>
            <a:xfrm>
              <a:off x="1606992" y="1938973"/>
              <a:ext cx="131965" cy="131965"/>
            </a:xfrm>
            <a:custGeom>
              <a:rect b="b" l="l" r="r" t="t"/>
              <a:pathLst>
                <a:path extrusionOk="0" h="4073" w="4073">
                  <a:moveTo>
                    <a:pt x="604" y="0"/>
                  </a:moveTo>
                  <a:lnTo>
                    <a:pt x="1" y="604"/>
                  </a:lnTo>
                  <a:cubicBezTo>
                    <a:pt x="787" y="1396"/>
                    <a:pt x="787" y="2675"/>
                    <a:pt x="1" y="3468"/>
                  </a:cubicBezTo>
                  <a:lnTo>
                    <a:pt x="604" y="4072"/>
                  </a:lnTo>
                  <a:cubicBezTo>
                    <a:pt x="1000" y="3679"/>
                    <a:pt x="1518" y="3482"/>
                    <a:pt x="2036" y="3482"/>
                  </a:cubicBezTo>
                  <a:cubicBezTo>
                    <a:pt x="2554" y="3482"/>
                    <a:pt x="3072" y="3679"/>
                    <a:pt x="3468" y="4072"/>
                  </a:cubicBezTo>
                  <a:lnTo>
                    <a:pt x="4072" y="3468"/>
                  </a:lnTo>
                  <a:cubicBezTo>
                    <a:pt x="3283" y="2675"/>
                    <a:pt x="3283" y="1396"/>
                    <a:pt x="4072" y="604"/>
                  </a:cubicBezTo>
                  <a:lnTo>
                    <a:pt x="3468" y="0"/>
                  </a:lnTo>
                  <a:cubicBezTo>
                    <a:pt x="3072" y="394"/>
                    <a:pt x="2554" y="591"/>
                    <a:pt x="2036" y="591"/>
                  </a:cubicBezTo>
                  <a:cubicBezTo>
                    <a:pt x="1518" y="591"/>
                    <a:pt x="1000" y="394"/>
                    <a:pt x="604"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1436795" y="1768711"/>
              <a:ext cx="207328" cy="207328"/>
            </a:xfrm>
            <a:custGeom>
              <a:rect b="b" l="l" r="r" t="t"/>
              <a:pathLst>
                <a:path extrusionOk="0" h="6399" w="6399">
                  <a:moveTo>
                    <a:pt x="3199" y="1"/>
                  </a:moveTo>
                  <a:cubicBezTo>
                    <a:pt x="1432" y="1"/>
                    <a:pt x="0" y="1432"/>
                    <a:pt x="0" y="3200"/>
                  </a:cubicBezTo>
                  <a:cubicBezTo>
                    <a:pt x="0" y="4967"/>
                    <a:pt x="1432" y="6399"/>
                    <a:pt x="3199" y="6399"/>
                  </a:cubicBezTo>
                  <a:cubicBezTo>
                    <a:pt x="4966" y="6399"/>
                    <a:pt x="6398" y="4967"/>
                    <a:pt x="6398" y="3200"/>
                  </a:cubicBezTo>
                  <a:cubicBezTo>
                    <a:pt x="6398" y="1433"/>
                    <a:pt x="4965"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1702896" y="2033743"/>
              <a:ext cx="207328" cy="207328"/>
            </a:xfrm>
            <a:custGeom>
              <a:rect b="b" l="l" r="r" t="t"/>
              <a:pathLst>
                <a:path extrusionOk="0" h="6399" w="6399">
                  <a:moveTo>
                    <a:pt x="3200" y="1"/>
                  </a:moveTo>
                  <a:cubicBezTo>
                    <a:pt x="1432" y="1"/>
                    <a:pt x="0" y="1433"/>
                    <a:pt x="0" y="3200"/>
                  </a:cubicBezTo>
                  <a:cubicBezTo>
                    <a:pt x="0" y="4967"/>
                    <a:pt x="1432" y="6399"/>
                    <a:pt x="3200" y="6399"/>
                  </a:cubicBezTo>
                  <a:cubicBezTo>
                    <a:pt x="4966" y="6399"/>
                    <a:pt x="6398" y="4967"/>
                    <a:pt x="6398" y="3200"/>
                  </a:cubicBezTo>
                  <a:cubicBezTo>
                    <a:pt x="6398" y="1434"/>
                    <a:pt x="4965" y="1"/>
                    <a:pt x="320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1702346" y="1768192"/>
              <a:ext cx="207328" cy="207328"/>
            </a:xfrm>
            <a:custGeom>
              <a:rect b="b" l="l" r="r" t="t"/>
              <a:pathLst>
                <a:path extrusionOk="0" h="6399" w="6399">
                  <a:moveTo>
                    <a:pt x="3199" y="1"/>
                  </a:moveTo>
                  <a:cubicBezTo>
                    <a:pt x="1432" y="1"/>
                    <a:pt x="0" y="1433"/>
                    <a:pt x="0" y="3200"/>
                  </a:cubicBezTo>
                  <a:cubicBezTo>
                    <a:pt x="0" y="4967"/>
                    <a:pt x="1432" y="6399"/>
                    <a:pt x="3199" y="6399"/>
                  </a:cubicBezTo>
                  <a:cubicBezTo>
                    <a:pt x="4967" y="6399"/>
                    <a:pt x="6398" y="4967"/>
                    <a:pt x="6398" y="3200"/>
                  </a:cubicBezTo>
                  <a:cubicBezTo>
                    <a:pt x="6398" y="1433"/>
                    <a:pt x="4967"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1437249" y="2034293"/>
              <a:ext cx="207392" cy="207360"/>
            </a:xfrm>
            <a:custGeom>
              <a:rect b="b" l="l" r="r" t="t"/>
              <a:pathLst>
                <a:path extrusionOk="0" h="6400" w="6401">
                  <a:moveTo>
                    <a:pt x="3201" y="1"/>
                  </a:moveTo>
                  <a:cubicBezTo>
                    <a:pt x="1433" y="1"/>
                    <a:pt x="1" y="1433"/>
                    <a:pt x="1" y="3200"/>
                  </a:cubicBezTo>
                  <a:cubicBezTo>
                    <a:pt x="1" y="4968"/>
                    <a:pt x="1433" y="6400"/>
                    <a:pt x="3201" y="6400"/>
                  </a:cubicBezTo>
                  <a:cubicBezTo>
                    <a:pt x="4968" y="6400"/>
                    <a:pt x="6400" y="4968"/>
                    <a:pt x="6400" y="3200"/>
                  </a:cubicBezTo>
                  <a:cubicBezTo>
                    <a:pt x="6400" y="1433"/>
                    <a:pt x="4967" y="1"/>
                    <a:pt x="3201"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1653778" y="1985791"/>
              <a:ext cx="38394" cy="38426"/>
            </a:xfrm>
            <a:custGeom>
              <a:rect b="b" l="l" r="r" t="t"/>
              <a:pathLst>
                <a:path extrusionOk="0" h="1186" w="1185">
                  <a:moveTo>
                    <a:pt x="592" y="1"/>
                  </a:moveTo>
                  <a:cubicBezTo>
                    <a:pt x="266" y="1"/>
                    <a:pt x="0" y="265"/>
                    <a:pt x="0" y="592"/>
                  </a:cubicBezTo>
                  <a:cubicBezTo>
                    <a:pt x="0" y="919"/>
                    <a:pt x="264" y="1185"/>
                    <a:pt x="592" y="1185"/>
                  </a:cubicBezTo>
                  <a:cubicBezTo>
                    <a:pt x="918" y="1185"/>
                    <a:pt x="1185" y="920"/>
                    <a:pt x="1185" y="592"/>
                  </a:cubicBezTo>
                  <a:cubicBezTo>
                    <a:pt x="1185" y="265"/>
                    <a:pt x="918" y="1"/>
                    <a:pt x="592"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1578804" y="1814006"/>
              <a:ext cx="40403" cy="116932"/>
            </a:xfrm>
            <a:custGeom>
              <a:rect b="b" l="l" r="r" t="t"/>
              <a:pathLst>
                <a:path extrusionOk="0" h="3609" w="1247">
                  <a:moveTo>
                    <a:pt x="325" y="0"/>
                  </a:moveTo>
                  <a:cubicBezTo>
                    <a:pt x="250" y="0"/>
                    <a:pt x="174" y="29"/>
                    <a:pt x="116" y="87"/>
                  </a:cubicBezTo>
                  <a:cubicBezTo>
                    <a:pt x="0" y="203"/>
                    <a:pt x="0" y="391"/>
                    <a:pt x="116" y="505"/>
                  </a:cubicBezTo>
                  <a:cubicBezTo>
                    <a:pt x="463" y="852"/>
                    <a:pt x="655" y="1314"/>
                    <a:pt x="655" y="1804"/>
                  </a:cubicBezTo>
                  <a:cubicBezTo>
                    <a:pt x="655" y="2295"/>
                    <a:pt x="462" y="2756"/>
                    <a:pt x="116" y="3103"/>
                  </a:cubicBezTo>
                  <a:cubicBezTo>
                    <a:pt x="0" y="3219"/>
                    <a:pt x="0" y="3408"/>
                    <a:pt x="116" y="3521"/>
                  </a:cubicBezTo>
                  <a:cubicBezTo>
                    <a:pt x="174" y="3579"/>
                    <a:pt x="251" y="3609"/>
                    <a:pt x="325" y="3609"/>
                  </a:cubicBezTo>
                  <a:cubicBezTo>
                    <a:pt x="402" y="3609"/>
                    <a:pt x="477" y="3579"/>
                    <a:pt x="535" y="3521"/>
                  </a:cubicBezTo>
                  <a:cubicBezTo>
                    <a:pt x="994" y="3062"/>
                    <a:pt x="1247" y="2453"/>
                    <a:pt x="1247" y="1804"/>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1461743"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2"/>
                    <a:pt x="713" y="3521"/>
                  </a:cubicBezTo>
                  <a:cubicBezTo>
                    <a:pt x="771" y="3579"/>
                    <a:pt x="847" y="3609"/>
                    <a:pt x="922" y="3609"/>
                  </a:cubicBezTo>
                  <a:cubicBezTo>
                    <a:pt x="999" y="3609"/>
                    <a:pt x="1074" y="3579"/>
                    <a:pt x="1132" y="3521"/>
                  </a:cubicBezTo>
                  <a:cubicBezTo>
                    <a:pt x="1247" y="3406"/>
                    <a:pt x="1247" y="3218"/>
                    <a:pt x="1132" y="3103"/>
                  </a:cubicBezTo>
                  <a:cubicBezTo>
                    <a:pt x="784" y="2756"/>
                    <a:pt x="594" y="2295"/>
                    <a:pt x="594" y="1804"/>
                  </a:cubicBezTo>
                  <a:cubicBezTo>
                    <a:pt x="594" y="1314"/>
                    <a:pt x="785"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1557096" y="1835681"/>
              <a:ext cx="31428" cy="73580"/>
            </a:xfrm>
            <a:custGeom>
              <a:rect b="b" l="l" r="r" t="t"/>
              <a:pathLst>
                <a:path extrusionOk="0" h="2271" w="970">
                  <a:moveTo>
                    <a:pt x="326" y="1"/>
                  </a:moveTo>
                  <a:cubicBezTo>
                    <a:pt x="250" y="1"/>
                    <a:pt x="174" y="30"/>
                    <a:pt x="116" y="88"/>
                  </a:cubicBezTo>
                  <a:cubicBezTo>
                    <a:pt x="1" y="203"/>
                    <a:pt x="1" y="392"/>
                    <a:pt x="116" y="507"/>
                  </a:cubicBezTo>
                  <a:cubicBezTo>
                    <a:pt x="285" y="675"/>
                    <a:pt x="377" y="897"/>
                    <a:pt x="377" y="1135"/>
                  </a:cubicBezTo>
                  <a:cubicBezTo>
                    <a:pt x="377" y="1372"/>
                    <a:pt x="285" y="1596"/>
                    <a:pt x="116" y="1765"/>
                  </a:cubicBezTo>
                  <a:cubicBezTo>
                    <a:pt x="1" y="1878"/>
                    <a:pt x="1" y="2067"/>
                    <a:pt x="116" y="2183"/>
                  </a:cubicBezTo>
                  <a:cubicBezTo>
                    <a:pt x="174" y="2241"/>
                    <a:pt x="251" y="2270"/>
                    <a:pt x="326" y="2270"/>
                  </a:cubicBezTo>
                  <a:cubicBezTo>
                    <a:pt x="402" y="2270"/>
                    <a:pt x="477" y="2241"/>
                    <a:pt x="535" y="2183"/>
                  </a:cubicBezTo>
                  <a:cubicBezTo>
                    <a:pt x="815" y="1903"/>
                    <a:pt x="969" y="1531"/>
                    <a:pt x="969" y="1135"/>
                  </a:cubicBezTo>
                  <a:cubicBezTo>
                    <a:pt x="969" y="739"/>
                    <a:pt x="815" y="368"/>
                    <a:pt x="535" y="88"/>
                  </a:cubicBezTo>
                  <a:cubicBezTo>
                    <a:pt x="477" y="30"/>
                    <a:pt x="402" y="1"/>
                    <a:pt x="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487825" y="1835714"/>
              <a:ext cx="36061" cy="73548"/>
            </a:xfrm>
            <a:custGeom>
              <a:rect b="b" l="l" r="r" t="t"/>
              <a:pathLst>
                <a:path extrusionOk="0" h="2270" w="1113">
                  <a:moveTo>
                    <a:pt x="787" y="1"/>
                  </a:moveTo>
                  <a:cubicBezTo>
                    <a:pt x="712" y="1"/>
                    <a:pt x="636" y="30"/>
                    <a:pt x="578" y="88"/>
                  </a:cubicBezTo>
                  <a:cubicBezTo>
                    <a:pt x="0" y="666"/>
                    <a:pt x="0" y="1605"/>
                    <a:pt x="578" y="2183"/>
                  </a:cubicBezTo>
                  <a:cubicBezTo>
                    <a:pt x="636" y="2240"/>
                    <a:pt x="712" y="2269"/>
                    <a:pt x="787" y="2269"/>
                  </a:cubicBezTo>
                  <a:cubicBezTo>
                    <a:pt x="864" y="2269"/>
                    <a:pt x="938" y="2240"/>
                    <a:pt x="996" y="2182"/>
                  </a:cubicBezTo>
                  <a:cubicBezTo>
                    <a:pt x="1112" y="2066"/>
                    <a:pt x="1112" y="1877"/>
                    <a:pt x="996" y="1763"/>
                  </a:cubicBezTo>
                  <a:cubicBezTo>
                    <a:pt x="650" y="1417"/>
                    <a:pt x="650" y="852"/>
                    <a:pt x="996" y="507"/>
                  </a:cubicBezTo>
                  <a:cubicBezTo>
                    <a:pt x="1112" y="391"/>
                    <a:pt x="1112" y="202"/>
                    <a:pt x="996" y="88"/>
                  </a:cubicBezTo>
                  <a:cubicBezTo>
                    <a:pt x="938" y="30"/>
                    <a:pt x="863" y="1"/>
                    <a:pt x="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1530464" y="1966253"/>
              <a:ext cx="20736" cy="19310"/>
            </a:xfrm>
            <a:custGeom>
              <a:rect b="b" l="l" r="r" t="t"/>
              <a:pathLst>
                <a:path extrusionOk="0" h="596" w="640">
                  <a:moveTo>
                    <a:pt x="299" y="0"/>
                  </a:moveTo>
                  <a:cubicBezTo>
                    <a:pt x="136" y="0"/>
                    <a:pt x="2" y="132"/>
                    <a:pt x="1" y="296"/>
                  </a:cubicBezTo>
                  <a:cubicBezTo>
                    <a:pt x="0" y="462"/>
                    <a:pt x="133" y="594"/>
                    <a:pt x="297" y="595"/>
                  </a:cubicBezTo>
                  <a:lnTo>
                    <a:pt x="307" y="595"/>
                  </a:lnTo>
                  <a:cubicBezTo>
                    <a:pt x="494" y="595"/>
                    <a:pt x="639" y="423"/>
                    <a:pt x="596" y="228"/>
                  </a:cubicBezTo>
                  <a:cubicBezTo>
                    <a:pt x="566" y="93"/>
                    <a:pt x="439" y="0"/>
                    <a:pt x="3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844841" y="1814006"/>
              <a:ext cx="48049" cy="116932"/>
            </a:xfrm>
            <a:custGeom>
              <a:rect b="b" l="l" r="r" t="t"/>
              <a:pathLst>
                <a:path extrusionOk="0" h="3609" w="1483">
                  <a:moveTo>
                    <a:pt x="325" y="0"/>
                  </a:moveTo>
                  <a:cubicBezTo>
                    <a:pt x="250" y="0"/>
                    <a:pt x="174" y="29"/>
                    <a:pt x="116" y="87"/>
                  </a:cubicBezTo>
                  <a:cubicBezTo>
                    <a:pt x="0" y="203"/>
                    <a:pt x="0" y="391"/>
                    <a:pt x="116" y="505"/>
                  </a:cubicBezTo>
                  <a:cubicBezTo>
                    <a:pt x="833" y="1221"/>
                    <a:pt x="833" y="2387"/>
                    <a:pt x="116" y="3103"/>
                  </a:cubicBezTo>
                  <a:cubicBezTo>
                    <a:pt x="0" y="3219"/>
                    <a:pt x="0" y="3408"/>
                    <a:pt x="116" y="3521"/>
                  </a:cubicBezTo>
                  <a:cubicBezTo>
                    <a:pt x="174" y="3579"/>
                    <a:pt x="251" y="3609"/>
                    <a:pt x="325" y="3609"/>
                  </a:cubicBezTo>
                  <a:cubicBezTo>
                    <a:pt x="401" y="3609"/>
                    <a:pt x="477" y="3579"/>
                    <a:pt x="535" y="3521"/>
                  </a:cubicBezTo>
                  <a:cubicBezTo>
                    <a:pt x="1482" y="2574"/>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1727812"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3"/>
                    <a:pt x="713" y="3521"/>
                  </a:cubicBezTo>
                  <a:cubicBezTo>
                    <a:pt x="769" y="3579"/>
                    <a:pt x="846" y="3609"/>
                    <a:pt x="922" y="3609"/>
                  </a:cubicBezTo>
                  <a:cubicBezTo>
                    <a:pt x="999" y="3609"/>
                    <a:pt x="1074" y="3579"/>
                    <a:pt x="1132" y="3521"/>
                  </a:cubicBezTo>
                  <a:cubicBezTo>
                    <a:pt x="1247" y="3406"/>
                    <a:pt x="1247" y="3219"/>
                    <a:pt x="1132" y="3103"/>
                  </a:cubicBezTo>
                  <a:cubicBezTo>
                    <a:pt x="784" y="2756"/>
                    <a:pt x="594" y="2295"/>
                    <a:pt x="594" y="1804"/>
                  </a:cubicBezTo>
                  <a:cubicBezTo>
                    <a:pt x="594" y="1314"/>
                    <a:pt x="784"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1823133" y="1835681"/>
              <a:ext cx="31428" cy="73580"/>
            </a:xfrm>
            <a:custGeom>
              <a:rect b="b" l="l" r="r" t="t"/>
              <a:pathLst>
                <a:path extrusionOk="0" h="2271" w="970">
                  <a:moveTo>
                    <a:pt x="325" y="1"/>
                  </a:moveTo>
                  <a:cubicBezTo>
                    <a:pt x="250" y="1"/>
                    <a:pt x="174" y="30"/>
                    <a:pt x="116" y="88"/>
                  </a:cubicBezTo>
                  <a:cubicBezTo>
                    <a:pt x="0" y="203"/>
                    <a:pt x="0" y="392"/>
                    <a:pt x="116" y="507"/>
                  </a:cubicBezTo>
                  <a:cubicBezTo>
                    <a:pt x="285" y="675"/>
                    <a:pt x="376" y="897"/>
                    <a:pt x="376" y="1135"/>
                  </a:cubicBezTo>
                  <a:cubicBezTo>
                    <a:pt x="376" y="1372"/>
                    <a:pt x="285" y="1596"/>
                    <a:pt x="116" y="1765"/>
                  </a:cubicBezTo>
                  <a:cubicBezTo>
                    <a:pt x="0" y="1878"/>
                    <a:pt x="0" y="2067"/>
                    <a:pt x="116" y="2183"/>
                  </a:cubicBezTo>
                  <a:cubicBezTo>
                    <a:pt x="174" y="2241"/>
                    <a:pt x="250" y="2270"/>
                    <a:pt x="326" y="2270"/>
                  </a:cubicBezTo>
                  <a:cubicBezTo>
                    <a:pt x="401" y="2270"/>
                    <a:pt x="476" y="2241"/>
                    <a:pt x="534" y="2183"/>
                  </a:cubicBezTo>
                  <a:cubicBezTo>
                    <a:pt x="815" y="1903"/>
                    <a:pt x="969" y="1531"/>
                    <a:pt x="969" y="1135"/>
                  </a:cubicBezTo>
                  <a:cubicBezTo>
                    <a:pt x="969" y="739"/>
                    <a:pt x="815" y="368"/>
                    <a:pt x="534" y="88"/>
                  </a:cubicBezTo>
                  <a:cubicBezTo>
                    <a:pt x="476" y="30"/>
                    <a:pt x="401" y="1"/>
                    <a:pt x="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1758527" y="1835681"/>
              <a:ext cx="31428" cy="73580"/>
            </a:xfrm>
            <a:custGeom>
              <a:rect b="b" l="l" r="r" t="t"/>
              <a:pathLst>
                <a:path extrusionOk="0" h="2271" w="970">
                  <a:moveTo>
                    <a:pt x="644" y="1"/>
                  </a:moveTo>
                  <a:cubicBezTo>
                    <a:pt x="569" y="1"/>
                    <a:pt x="493" y="30"/>
                    <a:pt x="435" y="88"/>
                  </a:cubicBezTo>
                  <a:cubicBezTo>
                    <a:pt x="154" y="368"/>
                    <a:pt x="0" y="739"/>
                    <a:pt x="0" y="1135"/>
                  </a:cubicBezTo>
                  <a:cubicBezTo>
                    <a:pt x="0" y="1530"/>
                    <a:pt x="154" y="1903"/>
                    <a:pt x="435" y="2183"/>
                  </a:cubicBezTo>
                  <a:cubicBezTo>
                    <a:pt x="493" y="2241"/>
                    <a:pt x="569" y="2270"/>
                    <a:pt x="644" y="2270"/>
                  </a:cubicBezTo>
                  <a:cubicBezTo>
                    <a:pt x="721" y="2270"/>
                    <a:pt x="795" y="2241"/>
                    <a:pt x="853" y="2183"/>
                  </a:cubicBezTo>
                  <a:cubicBezTo>
                    <a:pt x="969" y="2067"/>
                    <a:pt x="969" y="1878"/>
                    <a:pt x="853" y="1765"/>
                  </a:cubicBezTo>
                  <a:cubicBezTo>
                    <a:pt x="685" y="1596"/>
                    <a:pt x="593" y="1373"/>
                    <a:pt x="593" y="1135"/>
                  </a:cubicBezTo>
                  <a:cubicBezTo>
                    <a:pt x="593" y="898"/>
                    <a:pt x="685" y="675"/>
                    <a:pt x="853" y="507"/>
                  </a:cubicBezTo>
                  <a:cubicBezTo>
                    <a:pt x="969" y="391"/>
                    <a:pt x="969" y="203"/>
                    <a:pt x="853" y="88"/>
                  </a:cubicBezTo>
                  <a:cubicBezTo>
                    <a:pt x="795" y="30"/>
                    <a:pt x="720"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1578804" y="2078941"/>
              <a:ext cx="40403" cy="116932"/>
            </a:xfrm>
            <a:custGeom>
              <a:rect b="b" l="l" r="r" t="t"/>
              <a:pathLst>
                <a:path extrusionOk="0" h="3609" w="1247">
                  <a:moveTo>
                    <a:pt x="325" y="0"/>
                  </a:moveTo>
                  <a:cubicBezTo>
                    <a:pt x="250" y="0"/>
                    <a:pt x="174" y="29"/>
                    <a:pt x="116" y="87"/>
                  </a:cubicBezTo>
                  <a:cubicBezTo>
                    <a:pt x="0" y="203"/>
                    <a:pt x="0" y="390"/>
                    <a:pt x="116" y="506"/>
                  </a:cubicBezTo>
                  <a:cubicBezTo>
                    <a:pt x="463" y="854"/>
                    <a:pt x="655" y="1314"/>
                    <a:pt x="655" y="1805"/>
                  </a:cubicBezTo>
                  <a:cubicBezTo>
                    <a:pt x="655" y="2296"/>
                    <a:pt x="463" y="2756"/>
                    <a:pt x="116" y="3104"/>
                  </a:cubicBezTo>
                  <a:cubicBezTo>
                    <a:pt x="0" y="3219"/>
                    <a:pt x="0" y="3408"/>
                    <a:pt x="116" y="3523"/>
                  </a:cubicBezTo>
                  <a:cubicBezTo>
                    <a:pt x="174" y="3581"/>
                    <a:pt x="251" y="3609"/>
                    <a:pt x="325" y="3609"/>
                  </a:cubicBezTo>
                  <a:cubicBezTo>
                    <a:pt x="402" y="3609"/>
                    <a:pt x="477" y="3581"/>
                    <a:pt x="535" y="3523"/>
                  </a:cubicBezTo>
                  <a:cubicBezTo>
                    <a:pt x="994" y="3064"/>
                    <a:pt x="1247" y="2454"/>
                    <a:pt x="1247" y="1805"/>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1461743"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8" y="3609"/>
                    <a:pt x="1074" y="3580"/>
                    <a:pt x="1132" y="3522"/>
                  </a:cubicBezTo>
                  <a:cubicBezTo>
                    <a:pt x="1247" y="3406"/>
                    <a:pt x="1247" y="3220"/>
                    <a:pt x="1132" y="3104"/>
                  </a:cubicBezTo>
                  <a:cubicBezTo>
                    <a:pt x="785" y="2756"/>
                    <a:pt x="594" y="2294"/>
                    <a:pt x="594" y="1805"/>
                  </a:cubicBezTo>
                  <a:cubicBezTo>
                    <a:pt x="594" y="1314"/>
                    <a:pt x="784" y="853"/>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557096" y="2100713"/>
              <a:ext cx="31428" cy="73516"/>
            </a:xfrm>
            <a:custGeom>
              <a:rect b="b" l="l" r="r" t="t"/>
              <a:pathLst>
                <a:path extrusionOk="0" h="2269" w="970">
                  <a:moveTo>
                    <a:pt x="326" y="0"/>
                  </a:moveTo>
                  <a:cubicBezTo>
                    <a:pt x="250" y="0"/>
                    <a:pt x="174" y="29"/>
                    <a:pt x="116" y="87"/>
                  </a:cubicBezTo>
                  <a:cubicBezTo>
                    <a:pt x="1" y="203"/>
                    <a:pt x="1" y="389"/>
                    <a:pt x="116" y="505"/>
                  </a:cubicBezTo>
                  <a:cubicBezTo>
                    <a:pt x="285" y="673"/>
                    <a:pt x="377" y="897"/>
                    <a:pt x="377" y="1135"/>
                  </a:cubicBezTo>
                  <a:cubicBezTo>
                    <a:pt x="377" y="1372"/>
                    <a:pt x="285" y="1595"/>
                    <a:pt x="116" y="1763"/>
                  </a:cubicBezTo>
                  <a:cubicBezTo>
                    <a:pt x="1" y="1879"/>
                    <a:pt x="1" y="2066"/>
                    <a:pt x="116" y="2182"/>
                  </a:cubicBezTo>
                  <a:cubicBezTo>
                    <a:pt x="174" y="2240"/>
                    <a:pt x="251" y="2268"/>
                    <a:pt x="326" y="2268"/>
                  </a:cubicBezTo>
                  <a:cubicBezTo>
                    <a:pt x="402" y="2268"/>
                    <a:pt x="477" y="2240"/>
                    <a:pt x="535" y="2182"/>
                  </a:cubicBezTo>
                  <a:cubicBezTo>
                    <a:pt x="815" y="1902"/>
                    <a:pt x="969" y="1530"/>
                    <a:pt x="969" y="1135"/>
                  </a:cubicBezTo>
                  <a:cubicBezTo>
                    <a:pt x="969" y="739"/>
                    <a:pt x="815" y="366"/>
                    <a:pt x="535"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487858" y="2100713"/>
              <a:ext cx="36061" cy="73516"/>
            </a:xfrm>
            <a:custGeom>
              <a:rect b="b" l="l" r="r" t="t"/>
              <a:pathLst>
                <a:path extrusionOk="0" h="2269" w="1113">
                  <a:moveTo>
                    <a:pt x="787" y="0"/>
                  </a:moveTo>
                  <a:cubicBezTo>
                    <a:pt x="711" y="0"/>
                    <a:pt x="636" y="29"/>
                    <a:pt x="578" y="87"/>
                  </a:cubicBezTo>
                  <a:cubicBezTo>
                    <a:pt x="0" y="665"/>
                    <a:pt x="0" y="1604"/>
                    <a:pt x="578" y="2182"/>
                  </a:cubicBezTo>
                  <a:cubicBezTo>
                    <a:pt x="636" y="2240"/>
                    <a:pt x="712" y="2268"/>
                    <a:pt x="788" y="2268"/>
                  </a:cubicBezTo>
                  <a:cubicBezTo>
                    <a:pt x="864" y="2268"/>
                    <a:pt x="938" y="2240"/>
                    <a:pt x="996" y="2182"/>
                  </a:cubicBezTo>
                  <a:cubicBezTo>
                    <a:pt x="1112" y="2066"/>
                    <a:pt x="1112" y="1878"/>
                    <a:pt x="996" y="1763"/>
                  </a:cubicBezTo>
                  <a:cubicBezTo>
                    <a:pt x="651" y="1418"/>
                    <a:pt x="651" y="852"/>
                    <a:pt x="996" y="507"/>
                  </a:cubicBezTo>
                  <a:cubicBezTo>
                    <a:pt x="1112" y="389"/>
                    <a:pt x="1112" y="203"/>
                    <a:pt x="996" y="87"/>
                  </a:cubicBezTo>
                  <a:cubicBezTo>
                    <a:pt x="938" y="29"/>
                    <a:pt x="863" y="0"/>
                    <a:pt x="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844841" y="2078941"/>
              <a:ext cx="48049" cy="116932"/>
            </a:xfrm>
            <a:custGeom>
              <a:rect b="b" l="l" r="r" t="t"/>
              <a:pathLst>
                <a:path extrusionOk="0" h="3609" w="1483">
                  <a:moveTo>
                    <a:pt x="325" y="0"/>
                  </a:moveTo>
                  <a:cubicBezTo>
                    <a:pt x="250" y="0"/>
                    <a:pt x="174" y="29"/>
                    <a:pt x="116" y="87"/>
                  </a:cubicBezTo>
                  <a:cubicBezTo>
                    <a:pt x="0" y="203"/>
                    <a:pt x="0" y="390"/>
                    <a:pt x="116" y="506"/>
                  </a:cubicBezTo>
                  <a:cubicBezTo>
                    <a:pt x="833" y="1223"/>
                    <a:pt x="833" y="2388"/>
                    <a:pt x="116" y="3104"/>
                  </a:cubicBezTo>
                  <a:cubicBezTo>
                    <a:pt x="0" y="3219"/>
                    <a:pt x="0" y="3408"/>
                    <a:pt x="116" y="3523"/>
                  </a:cubicBezTo>
                  <a:cubicBezTo>
                    <a:pt x="174" y="3581"/>
                    <a:pt x="251" y="3609"/>
                    <a:pt x="325" y="3609"/>
                  </a:cubicBezTo>
                  <a:cubicBezTo>
                    <a:pt x="401" y="3609"/>
                    <a:pt x="477" y="3581"/>
                    <a:pt x="535" y="3523"/>
                  </a:cubicBezTo>
                  <a:cubicBezTo>
                    <a:pt x="1482" y="2575"/>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1727812"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7" y="3609"/>
                    <a:pt x="1074" y="3580"/>
                    <a:pt x="1132" y="3522"/>
                  </a:cubicBezTo>
                  <a:cubicBezTo>
                    <a:pt x="1247" y="3406"/>
                    <a:pt x="1247" y="3220"/>
                    <a:pt x="1132" y="3104"/>
                  </a:cubicBezTo>
                  <a:cubicBezTo>
                    <a:pt x="784" y="2756"/>
                    <a:pt x="594" y="2295"/>
                    <a:pt x="594" y="1805"/>
                  </a:cubicBezTo>
                  <a:cubicBezTo>
                    <a:pt x="594" y="1314"/>
                    <a:pt x="784" y="852"/>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1823133" y="2100713"/>
              <a:ext cx="31428" cy="73516"/>
            </a:xfrm>
            <a:custGeom>
              <a:rect b="b" l="l" r="r" t="t"/>
              <a:pathLst>
                <a:path extrusionOk="0" h="2269" w="970">
                  <a:moveTo>
                    <a:pt x="326" y="0"/>
                  </a:moveTo>
                  <a:cubicBezTo>
                    <a:pt x="250" y="0"/>
                    <a:pt x="174" y="29"/>
                    <a:pt x="116" y="87"/>
                  </a:cubicBezTo>
                  <a:cubicBezTo>
                    <a:pt x="0" y="203"/>
                    <a:pt x="0" y="389"/>
                    <a:pt x="116" y="505"/>
                  </a:cubicBezTo>
                  <a:cubicBezTo>
                    <a:pt x="285" y="673"/>
                    <a:pt x="376" y="897"/>
                    <a:pt x="376" y="1135"/>
                  </a:cubicBezTo>
                  <a:cubicBezTo>
                    <a:pt x="376" y="1372"/>
                    <a:pt x="285" y="1595"/>
                    <a:pt x="116" y="1763"/>
                  </a:cubicBezTo>
                  <a:cubicBezTo>
                    <a:pt x="0" y="1879"/>
                    <a:pt x="0" y="2066"/>
                    <a:pt x="116" y="2182"/>
                  </a:cubicBezTo>
                  <a:cubicBezTo>
                    <a:pt x="174" y="2240"/>
                    <a:pt x="250" y="2268"/>
                    <a:pt x="326" y="2268"/>
                  </a:cubicBezTo>
                  <a:cubicBezTo>
                    <a:pt x="401" y="2268"/>
                    <a:pt x="476" y="2240"/>
                    <a:pt x="534" y="2182"/>
                  </a:cubicBezTo>
                  <a:cubicBezTo>
                    <a:pt x="815" y="1902"/>
                    <a:pt x="969" y="1530"/>
                    <a:pt x="969" y="1135"/>
                  </a:cubicBezTo>
                  <a:cubicBezTo>
                    <a:pt x="969" y="739"/>
                    <a:pt x="815" y="367"/>
                    <a:pt x="534"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1758527" y="2100713"/>
              <a:ext cx="31428" cy="73516"/>
            </a:xfrm>
            <a:custGeom>
              <a:rect b="b" l="l" r="r" t="t"/>
              <a:pathLst>
                <a:path extrusionOk="0" h="2269" w="970">
                  <a:moveTo>
                    <a:pt x="644" y="0"/>
                  </a:moveTo>
                  <a:cubicBezTo>
                    <a:pt x="569" y="0"/>
                    <a:pt x="493" y="29"/>
                    <a:pt x="435" y="87"/>
                  </a:cubicBezTo>
                  <a:cubicBezTo>
                    <a:pt x="154" y="367"/>
                    <a:pt x="0" y="739"/>
                    <a:pt x="0" y="1135"/>
                  </a:cubicBezTo>
                  <a:cubicBezTo>
                    <a:pt x="0" y="1530"/>
                    <a:pt x="154" y="1902"/>
                    <a:pt x="435" y="2182"/>
                  </a:cubicBezTo>
                  <a:cubicBezTo>
                    <a:pt x="493" y="2240"/>
                    <a:pt x="569" y="2268"/>
                    <a:pt x="644" y="2268"/>
                  </a:cubicBezTo>
                  <a:cubicBezTo>
                    <a:pt x="721" y="2268"/>
                    <a:pt x="795" y="2240"/>
                    <a:pt x="853" y="2182"/>
                  </a:cubicBezTo>
                  <a:cubicBezTo>
                    <a:pt x="969" y="2066"/>
                    <a:pt x="969" y="1878"/>
                    <a:pt x="853" y="1763"/>
                  </a:cubicBezTo>
                  <a:cubicBezTo>
                    <a:pt x="685" y="1595"/>
                    <a:pt x="593" y="1372"/>
                    <a:pt x="593" y="1135"/>
                  </a:cubicBezTo>
                  <a:cubicBezTo>
                    <a:pt x="593" y="897"/>
                    <a:pt x="685" y="673"/>
                    <a:pt x="853" y="505"/>
                  </a:cubicBezTo>
                  <a:cubicBezTo>
                    <a:pt x="969" y="389"/>
                    <a:pt x="969" y="203"/>
                    <a:pt x="853" y="87"/>
                  </a:cubicBezTo>
                  <a:cubicBezTo>
                    <a:pt x="795" y="29"/>
                    <a:pt x="720"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416221" y="1759120"/>
              <a:ext cx="514577" cy="491605"/>
            </a:xfrm>
            <a:custGeom>
              <a:rect b="b" l="l" r="r" t="t"/>
              <a:pathLst>
                <a:path extrusionOk="0" h="15173" w="15882">
                  <a:moveTo>
                    <a:pt x="12048" y="597"/>
                  </a:moveTo>
                  <a:cubicBezTo>
                    <a:pt x="12791" y="597"/>
                    <a:pt x="13534" y="880"/>
                    <a:pt x="14101" y="1445"/>
                  </a:cubicBezTo>
                  <a:cubicBezTo>
                    <a:pt x="15233" y="2577"/>
                    <a:pt x="15233" y="4419"/>
                    <a:pt x="14101" y="5551"/>
                  </a:cubicBezTo>
                  <a:cubicBezTo>
                    <a:pt x="13534" y="6118"/>
                    <a:pt x="12791" y="6400"/>
                    <a:pt x="12048" y="6400"/>
                  </a:cubicBezTo>
                  <a:cubicBezTo>
                    <a:pt x="11303" y="6400"/>
                    <a:pt x="10560" y="6118"/>
                    <a:pt x="9995" y="5551"/>
                  </a:cubicBezTo>
                  <a:cubicBezTo>
                    <a:pt x="8863" y="4419"/>
                    <a:pt x="8863" y="2577"/>
                    <a:pt x="9995" y="1445"/>
                  </a:cubicBezTo>
                  <a:cubicBezTo>
                    <a:pt x="10560" y="880"/>
                    <a:pt x="11303" y="597"/>
                    <a:pt x="12048" y="597"/>
                  </a:cubicBezTo>
                  <a:close/>
                  <a:moveTo>
                    <a:pt x="9466" y="5858"/>
                  </a:moveTo>
                  <a:cubicBezTo>
                    <a:pt x="9502" y="5897"/>
                    <a:pt x="9538" y="5934"/>
                    <a:pt x="9576" y="5972"/>
                  </a:cubicBezTo>
                  <a:cubicBezTo>
                    <a:pt x="9602" y="5999"/>
                    <a:pt x="9629" y="6025"/>
                    <a:pt x="9656" y="6050"/>
                  </a:cubicBezTo>
                  <a:cubicBezTo>
                    <a:pt x="8882" y="6925"/>
                    <a:pt x="8882" y="8253"/>
                    <a:pt x="9655" y="9130"/>
                  </a:cubicBezTo>
                  <a:cubicBezTo>
                    <a:pt x="9588" y="9191"/>
                    <a:pt x="9526" y="9256"/>
                    <a:pt x="9465" y="9322"/>
                  </a:cubicBezTo>
                  <a:cubicBezTo>
                    <a:pt x="9027" y="8934"/>
                    <a:pt x="8476" y="8740"/>
                    <a:pt x="7924" y="8740"/>
                  </a:cubicBezTo>
                  <a:cubicBezTo>
                    <a:pt x="7381" y="8740"/>
                    <a:pt x="6837" y="8928"/>
                    <a:pt x="6403" y="9304"/>
                  </a:cubicBezTo>
                  <a:cubicBezTo>
                    <a:pt x="6371" y="9272"/>
                    <a:pt x="6339" y="9237"/>
                    <a:pt x="6308" y="9206"/>
                  </a:cubicBezTo>
                  <a:cubicBezTo>
                    <a:pt x="6275" y="9173"/>
                    <a:pt x="6243" y="9141"/>
                    <a:pt x="6210" y="9111"/>
                  </a:cubicBezTo>
                  <a:cubicBezTo>
                    <a:pt x="6964" y="8240"/>
                    <a:pt x="6963" y="6935"/>
                    <a:pt x="6207" y="6065"/>
                  </a:cubicBezTo>
                  <a:cubicBezTo>
                    <a:pt x="6274" y="6003"/>
                    <a:pt x="6338" y="5939"/>
                    <a:pt x="6400" y="5871"/>
                  </a:cubicBezTo>
                  <a:cubicBezTo>
                    <a:pt x="6835" y="6249"/>
                    <a:pt x="7381" y="6440"/>
                    <a:pt x="7926" y="6440"/>
                  </a:cubicBezTo>
                  <a:cubicBezTo>
                    <a:pt x="8477" y="6440"/>
                    <a:pt x="9028" y="6245"/>
                    <a:pt x="9466" y="5858"/>
                  </a:cubicBezTo>
                  <a:close/>
                  <a:moveTo>
                    <a:pt x="3835" y="8775"/>
                  </a:moveTo>
                  <a:cubicBezTo>
                    <a:pt x="4578" y="8775"/>
                    <a:pt x="5322" y="9058"/>
                    <a:pt x="5889" y="9623"/>
                  </a:cubicBezTo>
                  <a:cubicBezTo>
                    <a:pt x="7021" y="10756"/>
                    <a:pt x="7021" y="12598"/>
                    <a:pt x="5889" y="13729"/>
                  </a:cubicBezTo>
                  <a:cubicBezTo>
                    <a:pt x="5323" y="14295"/>
                    <a:pt x="4579" y="14578"/>
                    <a:pt x="3836" y="14578"/>
                  </a:cubicBezTo>
                  <a:cubicBezTo>
                    <a:pt x="3092" y="14578"/>
                    <a:pt x="2349" y="14295"/>
                    <a:pt x="1783" y="13729"/>
                  </a:cubicBezTo>
                  <a:cubicBezTo>
                    <a:pt x="651" y="12598"/>
                    <a:pt x="651" y="10755"/>
                    <a:pt x="1783" y="9623"/>
                  </a:cubicBezTo>
                  <a:cubicBezTo>
                    <a:pt x="2349" y="9058"/>
                    <a:pt x="3092" y="8775"/>
                    <a:pt x="3835" y="8775"/>
                  </a:cubicBezTo>
                  <a:close/>
                  <a:moveTo>
                    <a:pt x="3834" y="1"/>
                  </a:moveTo>
                  <a:cubicBezTo>
                    <a:pt x="1906" y="1"/>
                    <a:pt x="338" y="1567"/>
                    <a:pt x="338" y="3496"/>
                  </a:cubicBezTo>
                  <a:cubicBezTo>
                    <a:pt x="338" y="4213"/>
                    <a:pt x="554" y="4903"/>
                    <a:pt x="964" y="5491"/>
                  </a:cubicBezTo>
                  <a:cubicBezTo>
                    <a:pt x="1363" y="6065"/>
                    <a:pt x="1917" y="6502"/>
                    <a:pt x="2565" y="6755"/>
                  </a:cubicBezTo>
                  <a:cubicBezTo>
                    <a:pt x="2600" y="6768"/>
                    <a:pt x="2637" y="6775"/>
                    <a:pt x="2673" y="6775"/>
                  </a:cubicBezTo>
                  <a:cubicBezTo>
                    <a:pt x="2791" y="6775"/>
                    <a:pt x="2903" y="6703"/>
                    <a:pt x="2948" y="6586"/>
                  </a:cubicBezTo>
                  <a:cubicBezTo>
                    <a:pt x="3007" y="6433"/>
                    <a:pt x="2933" y="6262"/>
                    <a:pt x="2780" y="6202"/>
                  </a:cubicBezTo>
                  <a:cubicBezTo>
                    <a:pt x="1658" y="5763"/>
                    <a:pt x="931" y="4702"/>
                    <a:pt x="931" y="3496"/>
                  </a:cubicBezTo>
                  <a:cubicBezTo>
                    <a:pt x="931" y="1896"/>
                    <a:pt x="2233" y="592"/>
                    <a:pt x="3834" y="592"/>
                  </a:cubicBezTo>
                  <a:cubicBezTo>
                    <a:pt x="5434" y="592"/>
                    <a:pt x="6737" y="1896"/>
                    <a:pt x="6737" y="3496"/>
                  </a:cubicBezTo>
                  <a:cubicBezTo>
                    <a:pt x="6737" y="4687"/>
                    <a:pt x="5991" y="5775"/>
                    <a:pt x="4881" y="6204"/>
                  </a:cubicBezTo>
                  <a:cubicBezTo>
                    <a:pt x="4729" y="6263"/>
                    <a:pt x="4653" y="6434"/>
                    <a:pt x="4712" y="6587"/>
                  </a:cubicBezTo>
                  <a:cubicBezTo>
                    <a:pt x="4757" y="6704"/>
                    <a:pt x="4870" y="6777"/>
                    <a:pt x="4989" y="6777"/>
                  </a:cubicBezTo>
                  <a:cubicBezTo>
                    <a:pt x="5023" y="6777"/>
                    <a:pt x="5060" y="6770"/>
                    <a:pt x="5095" y="6757"/>
                  </a:cubicBezTo>
                  <a:cubicBezTo>
                    <a:pt x="5322" y="6668"/>
                    <a:pt x="5537" y="6558"/>
                    <a:pt x="5738" y="6428"/>
                  </a:cubicBezTo>
                  <a:cubicBezTo>
                    <a:pt x="6329" y="7083"/>
                    <a:pt x="6331" y="8088"/>
                    <a:pt x="5741" y="8746"/>
                  </a:cubicBezTo>
                  <a:cubicBezTo>
                    <a:pt x="5164" y="8372"/>
                    <a:pt x="4500" y="8184"/>
                    <a:pt x="3836" y="8184"/>
                  </a:cubicBezTo>
                  <a:cubicBezTo>
                    <a:pt x="2940" y="8184"/>
                    <a:pt x="2045" y="8524"/>
                    <a:pt x="1364" y="9206"/>
                  </a:cubicBezTo>
                  <a:cubicBezTo>
                    <a:pt x="0" y="10569"/>
                    <a:pt x="0" y="12787"/>
                    <a:pt x="1364" y="14149"/>
                  </a:cubicBezTo>
                  <a:cubicBezTo>
                    <a:pt x="2046" y="14831"/>
                    <a:pt x="2941" y="15172"/>
                    <a:pt x="3836" y="15172"/>
                  </a:cubicBezTo>
                  <a:cubicBezTo>
                    <a:pt x="4731" y="15172"/>
                    <a:pt x="5626" y="14831"/>
                    <a:pt x="6307" y="14149"/>
                  </a:cubicBezTo>
                  <a:cubicBezTo>
                    <a:pt x="7494" y="12962"/>
                    <a:pt x="7647" y="11127"/>
                    <a:pt x="6766" y="9772"/>
                  </a:cubicBezTo>
                  <a:cubicBezTo>
                    <a:pt x="7094" y="9478"/>
                    <a:pt x="7509" y="9331"/>
                    <a:pt x="7923" y="9331"/>
                  </a:cubicBezTo>
                  <a:cubicBezTo>
                    <a:pt x="8347" y="9331"/>
                    <a:pt x="8771" y="9484"/>
                    <a:pt x="9102" y="9792"/>
                  </a:cubicBezTo>
                  <a:cubicBezTo>
                    <a:pt x="8740" y="10353"/>
                    <a:pt x="8550" y="11004"/>
                    <a:pt x="8550" y="11678"/>
                  </a:cubicBezTo>
                  <a:cubicBezTo>
                    <a:pt x="8550" y="13605"/>
                    <a:pt x="10119" y="15173"/>
                    <a:pt x="12046" y="15173"/>
                  </a:cubicBezTo>
                  <a:cubicBezTo>
                    <a:pt x="13974" y="15173"/>
                    <a:pt x="15541" y="13604"/>
                    <a:pt x="15541" y="11678"/>
                  </a:cubicBezTo>
                  <a:cubicBezTo>
                    <a:pt x="15543" y="10958"/>
                    <a:pt x="15327" y="10269"/>
                    <a:pt x="14918" y="9682"/>
                  </a:cubicBezTo>
                  <a:cubicBezTo>
                    <a:pt x="14519" y="9109"/>
                    <a:pt x="13965" y="8672"/>
                    <a:pt x="13316" y="8419"/>
                  </a:cubicBezTo>
                  <a:cubicBezTo>
                    <a:pt x="13281" y="8405"/>
                    <a:pt x="13245" y="8399"/>
                    <a:pt x="13209" y="8399"/>
                  </a:cubicBezTo>
                  <a:cubicBezTo>
                    <a:pt x="13090" y="8399"/>
                    <a:pt x="12978" y="8470"/>
                    <a:pt x="12932" y="8588"/>
                  </a:cubicBezTo>
                  <a:cubicBezTo>
                    <a:pt x="12872" y="8740"/>
                    <a:pt x="12948" y="8911"/>
                    <a:pt x="13101" y="8971"/>
                  </a:cubicBezTo>
                  <a:cubicBezTo>
                    <a:pt x="14223" y="9409"/>
                    <a:pt x="14949" y="10471"/>
                    <a:pt x="14949" y="11676"/>
                  </a:cubicBezTo>
                  <a:cubicBezTo>
                    <a:pt x="14949" y="13277"/>
                    <a:pt x="13646" y="14579"/>
                    <a:pt x="12046" y="14579"/>
                  </a:cubicBezTo>
                  <a:cubicBezTo>
                    <a:pt x="10445" y="14579"/>
                    <a:pt x="9143" y="13277"/>
                    <a:pt x="9143" y="11676"/>
                  </a:cubicBezTo>
                  <a:cubicBezTo>
                    <a:pt x="9143" y="10485"/>
                    <a:pt x="9890" y="9397"/>
                    <a:pt x="10998" y="8968"/>
                  </a:cubicBezTo>
                  <a:cubicBezTo>
                    <a:pt x="11151" y="8909"/>
                    <a:pt x="11228" y="8737"/>
                    <a:pt x="11169" y="8584"/>
                  </a:cubicBezTo>
                  <a:cubicBezTo>
                    <a:pt x="11122" y="8467"/>
                    <a:pt x="11011" y="8395"/>
                    <a:pt x="10892" y="8395"/>
                  </a:cubicBezTo>
                  <a:cubicBezTo>
                    <a:pt x="10857" y="8395"/>
                    <a:pt x="10821" y="8401"/>
                    <a:pt x="10785" y="8415"/>
                  </a:cubicBezTo>
                  <a:cubicBezTo>
                    <a:pt x="10550" y="8505"/>
                    <a:pt x="10327" y="8621"/>
                    <a:pt x="10119" y="8758"/>
                  </a:cubicBezTo>
                  <a:cubicBezTo>
                    <a:pt x="9516" y="8098"/>
                    <a:pt x="9516" y="7076"/>
                    <a:pt x="10121" y="6416"/>
                  </a:cubicBezTo>
                  <a:cubicBezTo>
                    <a:pt x="10702" y="6800"/>
                    <a:pt x="11374" y="6992"/>
                    <a:pt x="12046" y="6992"/>
                  </a:cubicBezTo>
                  <a:cubicBezTo>
                    <a:pt x="12941" y="6992"/>
                    <a:pt x="13835" y="6651"/>
                    <a:pt x="14518" y="5970"/>
                  </a:cubicBezTo>
                  <a:cubicBezTo>
                    <a:pt x="15881" y="4607"/>
                    <a:pt x="15881" y="2389"/>
                    <a:pt x="14518" y="1027"/>
                  </a:cubicBezTo>
                  <a:cubicBezTo>
                    <a:pt x="13836" y="346"/>
                    <a:pt x="12941" y="5"/>
                    <a:pt x="12046" y="5"/>
                  </a:cubicBezTo>
                  <a:cubicBezTo>
                    <a:pt x="11151" y="5"/>
                    <a:pt x="10256" y="346"/>
                    <a:pt x="9575" y="1027"/>
                  </a:cubicBezTo>
                  <a:cubicBezTo>
                    <a:pt x="8392" y="2208"/>
                    <a:pt x="8237" y="4033"/>
                    <a:pt x="9103" y="5384"/>
                  </a:cubicBezTo>
                  <a:cubicBezTo>
                    <a:pt x="8772" y="5691"/>
                    <a:pt x="8348" y="5845"/>
                    <a:pt x="7924" y="5845"/>
                  </a:cubicBezTo>
                  <a:cubicBezTo>
                    <a:pt x="7508" y="5845"/>
                    <a:pt x="7092" y="5697"/>
                    <a:pt x="6764" y="5402"/>
                  </a:cubicBezTo>
                  <a:cubicBezTo>
                    <a:pt x="7133" y="4834"/>
                    <a:pt x="7329" y="4177"/>
                    <a:pt x="7329" y="3496"/>
                  </a:cubicBezTo>
                  <a:cubicBezTo>
                    <a:pt x="7329" y="1567"/>
                    <a:pt x="5760" y="1"/>
                    <a:pt x="3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1795755" y="2023990"/>
              <a:ext cx="20768" cy="19310"/>
            </a:xfrm>
            <a:custGeom>
              <a:rect b="b" l="l" r="r" t="t"/>
              <a:pathLst>
                <a:path extrusionOk="0" h="596" w="641">
                  <a:moveTo>
                    <a:pt x="334" y="1"/>
                  </a:moveTo>
                  <a:cubicBezTo>
                    <a:pt x="146" y="1"/>
                    <a:pt x="0" y="172"/>
                    <a:pt x="44" y="367"/>
                  </a:cubicBezTo>
                  <a:cubicBezTo>
                    <a:pt x="74" y="503"/>
                    <a:pt x="200" y="596"/>
                    <a:pt x="339" y="596"/>
                  </a:cubicBezTo>
                  <a:lnTo>
                    <a:pt x="341" y="596"/>
                  </a:lnTo>
                  <a:cubicBezTo>
                    <a:pt x="504" y="596"/>
                    <a:pt x="637" y="464"/>
                    <a:pt x="639" y="299"/>
                  </a:cubicBezTo>
                  <a:cubicBezTo>
                    <a:pt x="640" y="135"/>
                    <a:pt x="508" y="2"/>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644123" y="1976168"/>
              <a:ext cx="57640" cy="57607"/>
            </a:xfrm>
            <a:custGeom>
              <a:rect b="b" l="l" r="r" t="t"/>
              <a:pathLst>
                <a:path extrusionOk="0" h="1778" w="1779">
                  <a:moveTo>
                    <a:pt x="889" y="594"/>
                  </a:moveTo>
                  <a:cubicBezTo>
                    <a:pt x="1052" y="594"/>
                    <a:pt x="1185" y="726"/>
                    <a:pt x="1185" y="889"/>
                  </a:cubicBezTo>
                  <a:cubicBezTo>
                    <a:pt x="1186" y="1053"/>
                    <a:pt x="1053" y="1185"/>
                    <a:pt x="889" y="1185"/>
                  </a:cubicBezTo>
                  <a:cubicBezTo>
                    <a:pt x="726" y="1185"/>
                    <a:pt x="593" y="1053"/>
                    <a:pt x="593" y="889"/>
                  </a:cubicBezTo>
                  <a:cubicBezTo>
                    <a:pt x="593" y="726"/>
                    <a:pt x="726" y="594"/>
                    <a:pt x="889" y="594"/>
                  </a:cubicBezTo>
                  <a:close/>
                  <a:moveTo>
                    <a:pt x="889" y="1"/>
                  </a:moveTo>
                  <a:cubicBezTo>
                    <a:pt x="399" y="1"/>
                    <a:pt x="0" y="400"/>
                    <a:pt x="0" y="889"/>
                  </a:cubicBezTo>
                  <a:cubicBezTo>
                    <a:pt x="0" y="1379"/>
                    <a:pt x="399" y="1778"/>
                    <a:pt x="889" y="1778"/>
                  </a:cubicBezTo>
                  <a:cubicBezTo>
                    <a:pt x="1378" y="1778"/>
                    <a:pt x="1777" y="1379"/>
                    <a:pt x="1777" y="889"/>
                  </a:cubicBezTo>
                  <a:cubicBezTo>
                    <a:pt x="1778" y="400"/>
                    <a:pt x="1379" y="1"/>
                    <a:pt x="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Pathfinding - A* Algorithm</a:t>
            </a:r>
            <a:endParaRPr/>
          </a:p>
        </p:txBody>
      </p:sp>
      <p:grpSp>
        <p:nvGrpSpPr>
          <p:cNvPr id="1310" name="Google Shape;1310;p44"/>
          <p:cNvGrpSpPr/>
          <p:nvPr/>
        </p:nvGrpSpPr>
        <p:grpSpPr>
          <a:xfrm>
            <a:off x="-256529" y="2458943"/>
            <a:ext cx="1779549" cy="1060062"/>
            <a:chOff x="3024078" y="1987423"/>
            <a:chExt cx="3101881" cy="1847763"/>
          </a:xfrm>
        </p:grpSpPr>
        <p:grpSp>
          <p:nvGrpSpPr>
            <p:cNvPr id="1311" name="Google Shape;1311;p44"/>
            <p:cNvGrpSpPr/>
            <p:nvPr/>
          </p:nvGrpSpPr>
          <p:grpSpPr>
            <a:xfrm>
              <a:off x="3339466" y="2138929"/>
              <a:ext cx="2455292" cy="1617889"/>
              <a:chOff x="-3209756" y="1803812"/>
              <a:chExt cx="2235335" cy="1472951"/>
            </a:xfrm>
          </p:grpSpPr>
          <p:grpSp>
            <p:nvGrpSpPr>
              <p:cNvPr id="1312" name="Google Shape;1312;p44"/>
              <p:cNvGrpSpPr/>
              <p:nvPr/>
            </p:nvGrpSpPr>
            <p:grpSpPr>
              <a:xfrm>
                <a:off x="-1885420" y="1803812"/>
                <a:ext cx="163333" cy="251385"/>
                <a:chOff x="-3916750" y="2838725"/>
                <a:chExt cx="106150" cy="163375"/>
              </a:xfrm>
            </p:grpSpPr>
            <p:sp>
              <p:nvSpPr>
                <p:cNvPr id="1313" name="Google Shape;1313;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44"/>
              <p:cNvGrpSpPr/>
              <p:nvPr/>
            </p:nvGrpSpPr>
            <p:grpSpPr>
              <a:xfrm>
                <a:off x="-1137754" y="2214606"/>
                <a:ext cx="163333" cy="251385"/>
                <a:chOff x="-3916750" y="2838725"/>
                <a:chExt cx="106150" cy="163375"/>
              </a:xfrm>
            </p:grpSpPr>
            <p:sp>
              <p:nvSpPr>
                <p:cNvPr id="1320" name="Google Shape;1320;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44"/>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44"/>
              <p:cNvGrpSpPr/>
              <p:nvPr/>
            </p:nvGrpSpPr>
            <p:grpSpPr>
              <a:xfrm>
                <a:off x="-3209756" y="2554613"/>
                <a:ext cx="163333" cy="251385"/>
                <a:chOff x="-3916750" y="2838725"/>
                <a:chExt cx="106150" cy="163375"/>
              </a:xfrm>
            </p:grpSpPr>
            <p:sp>
              <p:nvSpPr>
                <p:cNvPr id="1397" name="Google Shape;1397;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4"/>
              <p:cNvGrpSpPr/>
              <p:nvPr/>
            </p:nvGrpSpPr>
            <p:grpSpPr>
              <a:xfrm>
                <a:off x="-2491885" y="3025377"/>
                <a:ext cx="163333" cy="251385"/>
                <a:chOff x="-3916750" y="2838725"/>
                <a:chExt cx="106150" cy="163375"/>
              </a:xfrm>
            </p:grpSpPr>
            <p:sp>
              <p:nvSpPr>
                <p:cNvPr id="1404" name="Google Shape;1404;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0" name="Google Shape;1410;p44"/>
            <p:cNvGrpSpPr/>
            <p:nvPr/>
          </p:nvGrpSpPr>
          <p:grpSpPr>
            <a:xfrm>
              <a:off x="3792143" y="3346195"/>
              <a:ext cx="814292" cy="488991"/>
              <a:chOff x="3357500" y="1620888"/>
              <a:chExt cx="867375" cy="457300"/>
            </a:xfrm>
          </p:grpSpPr>
          <p:sp>
            <p:nvSpPr>
              <p:cNvPr id="1411" name="Google Shape;141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4"/>
            <p:cNvGrpSpPr/>
            <p:nvPr/>
          </p:nvGrpSpPr>
          <p:grpSpPr>
            <a:xfrm>
              <a:off x="3024078" y="2806336"/>
              <a:ext cx="814292" cy="488991"/>
              <a:chOff x="3357500" y="1620888"/>
              <a:chExt cx="867375" cy="457300"/>
            </a:xfrm>
          </p:grpSpPr>
          <p:sp>
            <p:nvSpPr>
              <p:cNvPr id="1416" name="Google Shape;141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4"/>
            <p:cNvGrpSpPr/>
            <p:nvPr/>
          </p:nvGrpSpPr>
          <p:grpSpPr>
            <a:xfrm>
              <a:off x="4482582" y="1987423"/>
              <a:ext cx="814292" cy="488991"/>
              <a:chOff x="3357500" y="1620888"/>
              <a:chExt cx="867375" cy="457300"/>
            </a:xfrm>
          </p:grpSpPr>
          <p:sp>
            <p:nvSpPr>
              <p:cNvPr id="1421" name="Google Shape;142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44"/>
            <p:cNvGrpSpPr/>
            <p:nvPr/>
          </p:nvGrpSpPr>
          <p:grpSpPr>
            <a:xfrm>
              <a:off x="5311667" y="2439653"/>
              <a:ext cx="814292" cy="488991"/>
              <a:chOff x="3357500" y="1620888"/>
              <a:chExt cx="867375" cy="457300"/>
            </a:xfrm>
          </p:grpSpPr>
          <p:sp>
            <p:nvSpPr>
              <p:cNvPr id="1426" name="Google Shape;142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44"/>
          <p:cNvGrpSpPr/>
          <p:nvPr/>
        </p:nvGrpSpPr>
        <p:grpSpPr>
          <a:xfrm>
            <a:off x="224095" y="1349537"/>
            <a:ext cx="736602" cy="777624"/>
            <a:chOff x="-3171395" y="736983"/>
            <a:chExt cx="1712232" cy="1807587"/>
          </a:xfrm>
        </p:grpSpPr>
        <p:grpSp>
          <p:nvGrpSpPr>
            <p:cNvPr id="1431" name="Google Shape;1431;p44"/>
            <p:cNvGrpSpPr/>
            <p:nvPr/>
          </p:nvGrpSpPr>
          <p:grpSpPr>
            <a:xfrm>
              <a:off x="-3128356" y="827596"/>
              <a:ext cx="1626149" cy="1626342"/>
              <a:chOff x="-4570025" y="-195475"/>
              <a:chExt cx="1932900" cy="1932900"/>
            </a:xfrm>
          </p:grpSpPr>
          <p:sp>
            <p:nvSpPr>
              <p:cNvPr id="1432" name="Google Shape;143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4"/>
            <p:cNvGrpSpPr/>
            <p:nvPr/>
          </p:nvGrpSpPr>
          <p:grpSpPr>
            <a:xfrm>
              <a:off x="-3171395" y="736983"/>
              <a:ext cx="1712232" cy="1807587"/>
              <a:chOff x="-1141405" y="2245329"/>
              <a:chExt cx="336848" cy="355600"/>
            </a:xfrm>
          </p:grpSpPr>
          <p:sp>
            <p:nvSpPr>
              <p:cNvPr id="1435" name="Google Shape;143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9" name="Google Shape;1439;p44"/>
          <p:cNvSpPr/>
          <p:nvPr/>
        </p:nvSpPr>
        <p:spPr>
          <a:xfrm rot="10800000">
            <a:off x="7673275" y="4294375"/>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44"/>
          <p:cNvGrpSpPr/>
          <p:nvPr/>
        </p:nvGrpSpPr>
        <p:grpSpPr>
          <a:xfrm>
            <a:off x="7834581" y="3895808"/>
            <a:ext cx="596199" cy="629402"/>
            <a:chOff x="-3171395" y="736983"/>
            <a:chExt cx="1712232" cy="1807587"/>
          </a:xfrm>
        </p:grpSpPr>
        <p:grpSp>
          <p:nvGrpSpPr>
            <p:cNvPr id="1441" name="Google Shape;1441;p44"/>
            <p:cNvGrpSpPr/>
            <p:nvPr/>
          </p:nvGrpSpPr>
          <p:grpSpPr>
            <a:xfrm>
              <a:off x="-3128356" y="827596"/>
              <a:ext cx="1626149" cy="1626342"/>
              <a:chOff x="-4570025" y="-195475"/>
              <a:chExt cx="1932900" cy="1932900"/>
            </a:xfrm>
          </p:grpSpPr>
          <p:sp>
            <p:nvSpPr>
              <p:cNvPr id="1442" name="Google Shape;144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4"/>
            <p:cNvGrpSpPr/>
            <p:nvPr/>
          </p:nvGrpSpPr>
          <p:grpSpPr>
            <a:xfrm>
              <a:off x="-3171395" y="736983"/>
              <a:ext cx="1712232" cy="1807587"/>
              <a:chOff x="-1141405" y="2245329"/>
              <a:chExt cx="336848" cy="355600"/>
            </a:xfrm>
          </p:grpSpPr>
          <p:sp>
            <p:nvSpPr>
              <p:cNvPr id="1445" name="Google Shape;144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49" name="Google Shape;1449;p44"/>
          <p:cNvPicPr preferRelativeResize="0"/>
          <p:nvPr/>
        </p:nvPicPr>
        <p:blipFill rotWithShape="1">
          <a:blip r:embed="rId3">
            <a:alphaModFix/>
          </a:blip>
          <a:srcRect b="0" l="0" r="0" t="0"/>
          <a:stretch/>
        </p:blipFill>
        <p:spPr>
          <a:xfrm>
            <a:off x="4406400" y="777775"/>
            <a:ext cx="3951651" cy="3951651"/>
          </a:xfrm>
          <a:prstGeom prst="rect">
            <a:avLst/>
          </a:prstGeom>
          <a:noFill/>
          <a:ln>
            <a:noFill/>
          </a:ln>
        </p:spPr>
      </p:pic>
      <p:sp>
        <p:nvSpPr>
          <p:cNvPr id="1450" name="Google Shape;1450;p44"/>
          <p:cNvSpPr txBox="1"/>
          <p:nvPr>
            <p:ph idx="1" type="subTitle"/>
          </p:nvPr>
        </p:nvSpPr>
        <p:spPr>
          <a:xfrm>
            <a:off x="1901700" y="2902238"/>
            <a:ext cx="2304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f(n) = g(n) + h(n)</a:t>
            </a:r>
            <a:endParaRPr b="1" i="1"/>
          </a:p>
          <a:p>
            <a:pPr indent="0" lvl="0" marL="0" rtl="0" algn="ctr">
              <a:spcBef>
                <a:spcPts val="0"/>
              </a:spcBef>
              <a:spcAft>
                <a:spcPts val="0"/>
              </a:spcAft>
              <a:buNone/>
            </a:pPr>
            <a:r>
              <a:t/>
            </a:r>
            <a:endParaRPr/>
          </a:p>
        </p:txBody>
      </p:sp>
      <p:sp>
        <p:nvSpPr>
          <p:cNvPr id="1451" name="Google Shape;1451;p44"/>
          <p:cNvSpPr txBox="1"/>
          <p:nvPr>
            <p:ph idx="1" type="subTitle"/>
          </p:nvPr>
        </p:nvSpPr>
        <p:spPr>
          <a:xfrm>
            <a:off x="5686375" y="4192225"/>
            <a:ext cx="13917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Blue</a:t>
            </a:r>
            <a:r>
              <a:rPr lang="en" sz="800"/>
              <a:t>: Starting Pose</a:t>
            </a:r>
            <a:endParaRPr sz="800"/>
          </a:p>
          <a:p>
            <a:pPr indent="0" lvl="0" marL="0" rtl="0" algn="ctr">
              <a:spcBef>
                <a:spcPts val="0"/>
              </a:spcBef>
              <a:spcAft>
                <a:spcPts val="0"/>
              </a:spcAft>
              <a:buNone/>
            </a:pPr>
            <a:r>
              <a:rPr lang="en" sz="800">
                <a:solidFill>
                  <a:srgbClr val="00FF00"/>
                </a:solidFill>
              </a:rPr>
              <a:t>Green</a:t>
            </a:r>
            <a:r>
              <a:rPr lang="en" sz="800"/>
              <a:t>: Shortest Path</a:t>
            </a:r>
            <a:endParaRPr sz="800"/>
          </a:p>
          <a:p>
            <a:pPr indent="0" lvl="0" marL="0" rtl="0" algn="ctr">
              <a:spcBef>
                <a:spcPts val="0"/>
              </a:spcBef>
              <a:spcAft>
                <a:spcPts val="0"/>
              </a:spcAft>
              <a:buNone/>
            </a:pPr>
            <a:r>
              <a:rPr lang="en" sz="800">
                <a:solidFill>
                  <a:srgbClr val="FF0000"/>
                </a:solidFill>
              </a:rPr>
              <a:t>Red</a:t>
            </a:r>
            <a:r>
              <a:rPr lang="en" sz="800"/>
              <a:t>: Obstacles</a:t>
            </a:r>
            <a:endParaRPr sz="800"/>
          </a:p>
          <a:p>
            <a:pPr indent="0" lvl="0" marL="0" rtl="0" algn="ctr">
              <a:spcBef>
                <a:spcPts val="0"/>
              </a:spcBef>
              <a:spcAft>
                <a:spcPts val="0"/>
              </a:spcAft>
              <a:buNone/>
            </a:pPr>
            <a:r>
              <a:rPr lang="en" sz="800"/>
              <a:t>Star: Target</a:t>
            </a:r>
            <a:endParaRPr sz="1300"/>
          </a:p>
        </p:txBody>
      </p:sp>
      <p:sp>
        <p:nvSpPr>
          <p:cNvPr id="1452" name="Google Shape;1452;p44"/>
          <p:cNvSpPr txBox="1"/>
          <p:nvPr/>
        </p:nvSpPr>
        <p:spPr>
          <a:xfrm>
            <a:off x="1044425" y="1148350"/>
            <a:ext cx="3951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solidFill>
                  <a:schemeClr val="dk1"/>
                </a:solidFill>
                <a:latin typeface="Outfit"/>
                <a:ea typeface="Outfit"/>
                <a:cs typeface="Outfit"/>
                <a:sym typeface="Outfit"/>
              </a:rPr>
              <a:t>g(n)</a:t>
            </a:r>
            <a:r>
              <a:rPr lang="en">
                <a:solidFill>
                  <a:schemeClr val="dk1"/>
                </a:solidFill>
                <a:latin typeface="Outfit"/>
                <a:ea typeface="Outfit"/>
                <a:cs typeface="Outfit"/>
                <a:sym typeface="Outfit"/>
              </a:rPr>
              <a:t>: cost to move from the start node to the current node (n)</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h(n)</a:t>
            </a:r>
            <a:r>
              <a:rPr lang="en">
                <a:solidFill>
                  <a:schemeClr val="dk1"/>
                </a:solidFill>
                <a:latin typeface="Outfit"/>
                <a:ea typeface="Outfit"/>
                <a:cs typeface="Outfit"/>
                <a:sym typeface="Outfit"/>
              </a:rPr>
              <a:t>: estimated cost to move from the current node (n) to the goal node</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f(n)</a:t>
            </a:r>
            <a:r>
              <a:rPr lang="en">
                <a:solidFill>
                  <a:schemeClr val="dk1"/>
                </a:solidFill>
                <a:latin typeface="Outfit"/>
                <a:ea typeface="Outfit"/>
                <a:cs typeface="Outfit"/>
                <a:sym typeface="Outfit"/>
              </a:rPr>
              <a:t>: total estimated cost of the cheapest solution through the current node (n)</a:t>
            </a:r>
            <a:endParaRPr>
              <a:solidFill>
                <a:schemeClr val="dk1"/>
              </a:solidFill>
              <a:latin typeface="Outfit"/>
              <a:ea typeface="Outfit"/>
              <a:cs typeface="Outfit"/>
              <a:sym typeface="Outfit"/>
            </a:endParaRPr>
          </a:p>
          <a:p>
            <a:pPr indent="0" lvl="0" marL="457200" rtl="0" algn="l">
              <a:lnSpc>
                <a:spcPct val="115000"/>
              </a:lnSpc>
              <a:spcBef>
                <a:spcPts val="0"/>
              </a:spcBef>
              <a:spcAft>
                <a:spcPts val="0"/>
              </a:spcAft>
              <a:buNone/>
            </a:pPr>
            <a:r>
              <a:t/>
            </a:r>
            <a:endParaRPr>
              <a:solidFill>
                <a:schemeClr val="dk1"/>
              </a:solidFill>
              <a:latin typeface="Outfit"/>
              <a:ea typeface="Outfit"/>
              <a:cs typeface="Outfit"/>
              <a:sym typeface="Outfit"/>
            </a:endParaRPr>
          </a:p>
        </p:txBody>
      </p:sp>
      <p:sp>
        <p:nvSpPr>
          <p:cNvPr id="1453" name="Google Shape;1453;p44"/>
          <p:cNvSpPr txBox="1"/>
          <p:nvPr/>
        </p:nvSpPr>
        <p:spPr>
          <a:xfrm>
            <a:off x="1200575" y="3485913"/>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g(n) </a:t>
            </a:r>
            <a:r>
              <a:rPr lang="en">
                <a:solidFill>
                  <a:schemeClr val="dk1"/>
                </a:solidFill>
                <a:latin typeface="Outfit"/>
                <a:ea typeface="Outfit"/>
                <a:cs typeface="Outfit"/>
                <a:sym typeface="Outfit"/>
              </a:rPr>
              <a:t>= cost_so_far + move_cost + height_diff</a:t>
            </a:r>
            <a:endParaRPr/>
          </a:p>
        </p:txBody>
      </p:sp>
      <p:sp>
        <p:nvSpPr>
          <p:cNvPr id="1454" name="Google Shape;1454;p44"/>
          <p:cNvSpPr txBox="1"/>
          <p:nvPr/>
        </p:nvSpPr>
        <p:spPr>
          <a:xfrm>
            <a:off x="1290575" y="3985000"/>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h(n) = |x_start − x_goal| + |y_start − y_goal|</a:t>
            </a:r>
            <a:endParaRPr>
              <a:solidFill>
                <a:schemeClr val="dk1"/>
              </a:solidFill>
              <a:latin typeface="Outfit"/>
              <a:ea typeface="Outfit"/>
              <a:cs typeface="Outfit"/>
              <a:sym typeface="Outf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Features</a:t>
            </a:r>
            <a:endParaRPr/>
          </a:p>
        </p:txBody>
      </p:sp>
      <p:sp>
        <p:nvSpPr>
          <p:cNvPr id="1460" name="Google Shape;1460;p45"/>
          <p:cNvSpPr txBox="1"/>
          <p:nvPr>
            <p:ph idx="1" type="subTitle"/>
          </p:nvPr>
        </p:nvSpPr>
        <p:spPr>
          <a:xfrm>
            <a:off x="713225" y="29549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costs of each cell can be used to define obstacles via threshold</a:t>
            </a:r>
            <a:endParaRPr/>
          </a:p>
        </p:txBody>
      </p:sp>
      <p:sp>
        <p:nvSpPr>
          <p:cNvPr id="1461" name="Google Shape;1461;p45"/>
          <p:cNvSpPr txBox="1"/>
          <p:nvPr>
            <p:ph idx="2" type="subTitle"/>
          </p:nvPr>
        </p:nvSpPr>
        <p:spPr>
          <a:xfrm>
            <a:off x="543727" y="2560388"/>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Obstacle Avoidance</a:t>
            </a:r>
            <a:endParaRPr/>
          </a:p>
        </p:txBody>
      </p:sp>
      <p:sp>
        <p:nvSpPr>
          <p:cNvPr id="1462" name="Google Shape;1462;p45"/>
          <p:cNvSpPr txBox="1"/>
          <p:nvPr>
            <p:ph idx="3" type="subTitle"/>
          </p:nvPr>
        </p:nvSpPr>
        <p:spPr>
          <a:xfrm>
            <a:off x="3536475" y="2954900"/>
            <a:ext cx="23055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Monitor the battery level essential for maintaining operational efficiency and prevent mid-flight failures</a:t>
            </a:r>
            <a:endParaRPr/>
          </a:p>
        </p:txBody>
      </p:sp>
      <p:sp>
        <p:nvSpPr>
          <p:cNvPr id="1463" name="Google Shape;1463;p45"/>
          <p:cNvSpPr txBox="1"/>
          <p:nvPr>
            <p:ph idx="4" type="subTitle"/>
          </p:nvPr>
        </p:nvSpPr>
        <p:spPr>
          <a:xfrm>
            <a:off x="3379502" y="2570375"/>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Battery  Consumption</a:t>
            </a:r>
            <a:endParaRPr/>
          </a:p>
        </p:txBody>
      </p:sp>
      <p:sp>
        <p:nvSpPr>
          <p:cNvPr id="1464" name="Google Shape;1464;p45"/>
          <p:cNvSpPr txBox="1"/>
          <p:nvPr>
            <p:ph idx="5" type="subTitle"/>
          </p:nvPr>
        </p:nvSpPr>
        <p:spPr>
          <a:xfrm>
            <a:off x="6063775" y="2893731"/>
            <a:ext cx="2558400" cy="11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flight altitude is dynamically adjusted </a:t>
            </a:r>
            <a:r>
              <a:rPr lang="en"/>
              <a:t>by subtracting the current terrain height of each cell to the target altitude</a:t>
            </a:r>
            <a:r>
              <a:rPr lang="en"/>
              <a:t> </a:t>
            </a:r>
            <a:endParaRPr/>
          </a:p>
        </p:txBody>
      </p:sp>
      <p:sp>
        <p:nvSpPr>
          <p:cNvPr id="1465" name="Google Shape;1465;p45"/>
          <p:cNvSpPr txBox="1"/>
          <p:nvPr>
            <p:ph idx="6" type="subTitle"/>
          </p:nvPr>
        </p:nvSpPr>
        <p:spPr>
          <a:xfrm>
            <a:off x="6190213" y="257036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Altitude Control</a:t>
            </a:r>
            <a:endParaRPr/>
          </a:p>
        </p:txBody>
      </p:sp>
      <p:grpSp>
        <p:nvGrpSpPr>
          <p:cNvPr id="1466" name="Google Shape;1466;p45"/>
          <p:cNvGrpSpPr/>
          <p:nvPr/>
        </p:nvGrpSpPr>
        <p:grpSpPr>
          <a:xfrm>
            <a:off x="4494599" y="1989875"/>
            <a:ext cx="414309" cy="369757"/>
            <a:chOff x="3943000" y="3356311"/>
            <a:chExt cx="493225" cy="440186"/>
          </a:xfrm>
        </p:grpSpPr>
        <p:sp>
          <p:nvSpPr>
            <p:cNvPr id="1467" name="Google Shape;1467;p45"/>
            <p:cNvSpPr/>
            <p:nvPr/>
          </p:nvSpPr>
          <p:spPr>
            <a:xfrm>
              <a:off x="3952590" y="3548734"/>
              <a:ext cx="423436" cy="238205"/>
            </a:xfrm>
            <a:custGeom>
              <a:rect b="b" l="l" r="r" t="t"/>
              <a:pathLst>
                <a:path extrusionOk="0" h="7352" w="13069">
                  <a:moveTo>
                    <a:pt x="1" y="1"/>
                  </a:moveTo>
                  <a:lnTo>
                    <a:pt x="1" y="7352"/>
                  </a:lnTo>
                  <a:lnTo>
                    <a:pt x="13068" y="7352"/>
                  </a:lnTo>
                  <a:lnTo>
                    <a:pt x="13068"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3993512"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4086111"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3952590" y="3365966"/>
              <a:ext cx="236747" cy="236682"/>
            </a:xfrm>
            <a:custGeom>
              <a:rect b="b" l="l" r="r" t="t"/>
              <a:pathLst>
                <a:path extrusionOk="0" h="7305" w="7307">
                  <a:moveTo>
                    <a:pt x="3657" y="1"/>
                  </a:moveTo>
                  <a:cubicBezTo>
                    <a:pt x="3656" y="1"/>
                    <a:pt x="3654" y="1"/>
                    <a:pt x="3653" y="1"/>
                  </a:cubicBezTo>
                  <a:cubicBezTo>
                    <a:pt x="1637" y="1"/>
                    <a:pt x="1" y="1636"/>
                    <a:pt x="1" y="3653"/>
                  </a:cubicBezTo>
                  <a:cubicBezTo>
                    <a:pt x="1" y="5669"/>
                    <a:pt x="1636" y="7304"/>
                    <a:pt x="3653" y="7304"/>
                  </a:cubicBezTo>
                  <a:cubicBezTo>
                    <a:pt x="5670" y="7304"/>
                    <a:pt x="7306" y="5670"/>
                    <a:pt x="7306" y="3653"/>
                  </a:cubicBezTo>
                  <a:cubicBezTo>
                    <a:pt x="7306" y="1636"/>
                    <a:pt x="5674" y="1"/>
                    <a:pt x="3657" y="1"/>
                  </a:cubicBez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4375961" y="3584828"/>
              <a:ext cx="50576" cy="165985"/>
            </a:xfrm>
            <a:custGeom>
              <a:rect b="b" l="l" r="r" t="t"/>
              <a:pathLst>
                <a:path extrusionOk="0" h="5123" w="1561">
                  <a:moveTo>
                    <a:pt x="0" y="1"/>
                  </a:moveTo>
                  <a:lnTo>
                    <a:pt x="0" y="5123"/>
                  </a:lnTo>
                  <a:lnTo>
                    <a:pt x="1560" y="5123"/>
                  </a:lnTo>
                  <a:lnTo>
                    <a:pt x="1560"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4179909" y="3587225"/>
              <a:ext cx="61398" cy="161190"/>
            </a:xfrm>
            <a:custGeom>
              <a:rect b="b" l="l" r="r" t="t"/>
              <a:pathLst>
                <a:path extrusionOk="0" h="4975" w="1895">
                  <a:moveTo>
                    <a:pt x="1" y="0"/>
                  </a:moveTo>
                  <a:lnTo>
                    <a:pt x="1" y="4975"/>
                  </a:lnTo>
                  <a:lnTo>
                    <a:pt x="1895" y="4975"/>
                  </a:lnTo>
                  <a:lnTo>
                    <a:pt x="1895"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4272540"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3943000" y="3539079"/>
              <a:ext cx="493225" cy="257418"/>
            </a:xfrm>
            <a:custGeom>
              <a:rect b="b" l="l" r="r" t="t"/>
              <a:pathLst>
                <a:path extrusionOk="0" h="7945" w="15223">
                  <a:moveTo>
                    <a:pt x="14626" y="1710"/>
                  </a:moveTo>
                  <a:lnTo>
                    <a:pt x="14626" y="6239"/>
                  </a:lnTo>
                  <a:lnTo>
                    <a:pt x="13661" y="6239"/>
                  </a:lnTo>
                  <a:lnTo>
                    <a:pt x="13661" y="1710"/>
                  </a:lnTo>
                  <a:close/>
                  <a:moveTo>
                    <a:pt x="9464" y="1"/>
                  </a:moveTo>
                  <a:cubicBezTo>
                    <a:pt x="9314" y="1"/>
                    <a:pt x="9181" y="106"/>
                    <a:pt x="9160" y="254"/>
                  </a:cubicBezTo>
                  <a:cubicBezTo>
                    <a:pt x="9134" y="437"/>
                    <a:pt x="9276" y="595"/>
                    <a:pt x="9454" y="595"/>
                  </a:cubicBezTo>
                  <a:lnTo>
                    <a:pt x="13066" y="595"/>
                  </a:lnTo>
                  <a:lnTo>
                    <a:pt x="13066" y="7351"/>
                  </a:lnTo>
                  <a:lnTo>
                    <a:pt x="595" y="7351"/>
                  </a:lnTo>
                  <a:lnTo>
                    <a:pt x="595" y="1292"/>
                  </a:lnTo>
                  <a:cubicBezTo>
                    <a:pt x="595" y="1143"/>
                    <a:pt x="489" y="1011"/>
                    <a:pt x="342" y="989"/>
                  </a:cubicBezTo>
                  <a:cubicBezTo>
                    <a:pt x="327" y="987"/>
                    <a:pt x="312" y="986"/>
                    <a:pt x="298" y="986"/>
                  </a:cubicBezTo>
                  <a:cubicBezTo>
                    <a:pt x="134" y="986"/>
                    <a:pt x="1" y="1119"/>
                    <a:pt x="1" y="1282"/>
                  </a:cubicBezTo>
                  <a:lnTo>
                    <a:pt x="1" y="7646"/>
                  </a:lnTo>
                  <a:cubicBezTo>
                    <a:pt x="1" y="7812"/>
                    <a:pt x="134" y="7944"/>
                    <a:pt x="299" y="7944"/>
                  </a:cubicBezTo>
                  <a:lnTo>
                    <a:pt x="13365" y="7944"/>
                  </a:lnTo>
                  <a:cubicBezTo>
                    <a:pt x="13530" y="7944"/>
                    <a:pt x="13662" y="7812"/>
                    <a:pt x="13662" y="7646"/>
                  </a:cubicBezTo>
                  <a:lnTo>
                    <a:pt x="13662" y="6829"/>
                  </a:lnTo>
                  <a:lnTo>
                    <a:pt x="14925" y="6829"/>
                  </a:lnTo>
                  <a:cubicBezTo>
                    <a:pt x="15089" y="6829"/>
                    <a:pt x="15222" y="6697"/>
                    <a:pt x="15222" y="6532"/>
                  </a:cubicBezTo>
                  <a:lnTo>
                    <a:pt x="15222" y="1410"/>
                  </a:lnTo>
                  <a:cubicBezTo>
                    <a:pt x="15219" y="1250"/>
                    <a:pt x="15086" y="1116"/>
                    <a:pt x="14919" y="1116"/>
                  </a:cubicBezTo>
                  <a:lnTo>
                    <a:pt x="13661" y="1116"/>
                  </a:lnTo>
                  <a:lnTo>
                    <a:pt x="13661" y="298"/>
                  </a:lnTo>
                  <a:cubicBezTo>
                    <a:pt x="13661" y="134"/>
                    <a:pt x="13529" y="1"/>
                    <a:pt x="133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3985055" y="3602518"/>
              <a:ext cx="80644" cy="155585"/>
            </a:xfrm>
            <a:custGeom>
              <a:rect b="b" l="l" r="r" t="t"/>
              <a:pathLst>
                <a:path extrusionOk="0" h="4802" w="2489">
                  <a:moveTo>
                    <a:pt x="298" y="0"/>
                  </a:moveTo>
                  <a:cubicBezTo>
                    <a:pt x="134" y="0"/>
                    <a:pt x="1" y="133"/>
                    <a:pt x="1" y="297"/>
                  </a:cubicBezTo>
                  <a:lnTo>
                    <a:pt x="1" y="4504"/>
                  </a:lnTo>
                  <a:cubicBezTo>
                    <a:pt x="1" y="4669"/>
                    <a:pt x="134" y="4802"/>
                    <a:pt x="298" y="4802"/>
                  </a:cubicBezTo>
                  <a:lnTo>
                    <a:pt x="2192" y="4802"/>
                  </a:lnTo>
                  <a:cubicBezTo>
                    <a:pt x="2356" y="4802"/>
                    <a:pt x="2489" y="4669"/>
                    <a:pt x="2489" y="4504"/>
                  </a:cubicBezTo>
                  <a:lnTo>
                    <a:pt x="2489" y="1039"/>
                  </a:lnTo>
                  <a:cubicBezTo>
                    <a:pt x="2489" y="891"/>
                    <a:pt x="2384" y="758"/>
                    <a:pt x="2236" y="737"/>
                  </a:cubicBezTo>
                  <a:cubicBezTo>
                    <a:pt x="2221" y="735"/>
                    <a:pt x="2207" y="734"/>
                    <a:pt x="2193" y="734"/>
                  </a:cubicBezTo>
                  <a:cubicBezTo>
                    <a:pt x="2030" y="734"/>
                    <a:pt x="1896" y="867"/>
                    <a:pt x="1896" y="1030"/>
                  </a:cubicBezTo>
                  <a:lnTo>
                    <a:pt x="1896" y="4208"/>
                  </a:lnTo>
                  <a:lnTo>
                    <a:pt x="597" y="4208"/>
                  </a:lnTo>
                  <a:lnTo>
                    <a:pt x="597" y="298"/>
                  </a:lnTo>
                  <a:cubicBezTo>
                    <a:pt x="596" y="133"/>
                    <a:pt x="462"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4077654" y="3602486"/>
              <a:ext cx="80676" cy="155585"/>
            </a:xfrm>
            <a:custGeom>
              <a:rect b="b" l="l" r="r" t="t"/>
              <a:pathLst>
                <a:path extrusionOk="0" h="4802" w="2490">
                  <a:moveTo>
                    <a:pt x="2193" y="0"/>
                  </a:moveTo>
                  <a:cubicBezTo>
                    <a:pt x="2030" y="0"/>
                    <a:pt x="1896" y="133"/>
                    <a:pt x="1896" y="297"/>
                  </a:cubicBezTo>
                  <a:lnTo>
                    <a:pt x="1896" y="4207"/>
                  </a:lnTo>
                  <a:lnTo>
                    <a:pt x="596" y="4207"/>
                  </a:lnTo>
                  <a:lnTo>
                    <a:pt x="596" y="1029"/>
                  </a:lnTo>
                  <a:cubicBezTo>
                    <a:pt x="596" y="865"/>
                    <a:pt x="463" y="733"/>
                    <a:pt x="298" y="733"/>
                  </a:cubicBezTo>
                  <a:cubicBezTo>
                    <a:pt x="134" y="733"/>
                    <a:pt x="0" y="865"/>
                    <a:pt x="0" y="1030"/>
                  </a:cubicBezTo>
                  <a:lnTo>
                    <a:pt x="0" y="4504"/>
                  </a:lnTo>
                  <a:cubicBezTo>
                    <a:pt x="0" y="4668"/>
                    <a:pt x="134" y="4802"/>
                    <a:pt x="298" y="4802"/>
                  </a:cubicBezTo>
                  <a:lnTo>
                    <a:pt x="2192" y="4802"/>
                  </a:lnTo>
                  <a:cubicBezTo>
                    <a:pt x="2357" y="4802"/>
                    <a:pt x="2489" y="4668"/>
                    <a:pt x="2489" y="4504"/>
                  </a:cubicBezTo>
                  <a:lnTo>
                    <a:pt x="2489" y="306"/>
                  </a:lnTo>
                  <a:cubicBezTo>
                    <a:pt x="2489" y="157"/>
                    <a:pt x="2384" y="24"/>
                    <a:pt x="2237" y="3"/>
                  </a:cubicBezTo>
                  <a:cubicBezTo>
                    <a:pt x="2222" y="1"/>
                    <a:pt x="2207" y="0"/>
                    <a:pt x="2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4170318" y="3577570"/>
              <a:ext cx="80676" cy="180500"/>
            </a:xfrm>
            <a:custGeom>
              <a:rect b="b" l="l" r="r" t="t"/>
              <a:pathLst>
                <a:path extrusionOk="0" h="5571" w="2490">
                  <a:moveTo>
                    <a:pt x="1893" y="596"/>
                  </a:moveTo>
                  <a:lnTo>
                    <a:pt x="1893" y="4975"/>
                  </a:lnTo>
                  <a:lnTo>
                    <a:pt x="595" y="4975"/>
                  </a:lnTo>
                  <a:lnTo>
                    <a:pt x="595" y="596"/>
                  </a:lnTo>
                  <a:close/>
                  <a:moveTo>
                    <a:pt x="298" y="0"/>
                  </a:moveTo>
                  <a:cubicBezTo>
                    <a:pt x="132" y="3"/>
                    <a:pt x="1" y="135"/>
                    <a:pt x="1" y="298"/>
                  </a:cubicBezTo>
                  <a:lnTo>
                    <a:pt x="1" y="5273"/>
                  </a:lnTo>
                  <a:cubicBezTo>
                    <a:pt x="1" y="5437"/>
                    <a:pt x="133" y="5571"/>
                    <a:pt x="298" y="5571"/>
                  </a:cubicBezTo>
                  <a:lnTo>
                    <a:pt x="2192" y="5571"/>
                  </a:lnTo>
                  <a:cubicBezTo>
                    <a:pt x="2356" y="5571"/>
                    <a:pt x="2490" y="5437"/>
                    <a:pt x="2490" y="5273"/>
                  </a:cubicBezTo>
                  <a:lnTo>
                    <a:pt x="2490" y="298"/>
                  </a:lnTo>
                  <a:cubicBezTo>
                    <a:pt x="2490"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4262853" y="3577570"/>
              <a:ext cx="80644" cy="180500"/>
            </a:xfrm>
            <a:custGeom>
              <a:rect b="b" l="l" r="r" t="t"/>
              <a:pathLst>
                <a:path extrusionOk="0" h="5571" w="2489">
                  <a:moveTo>
                    <a:pt x="1895" y="596"/>
                  </a:moveTo>
                  <a:lnTo>
                    <a:pt x="1895" y="4975"/>
                  </a:lnTo>
                  <a:lnTo>
                    <a:pt x="597" y="4975"/>
                  </a:lnTo>
                  <a:lnTo>
                    <a:pt x="597" y="596"/>
                  </a:lnTo>
                  <a:close/>
                  <a:moveTo>
                    <a:pt x="298" y="0"/>
                  </a:moveTo>
                  <a:cubicBezTo>
                    <a:pt x="134" y="0"/>
                    <a:pt x="0" y="134"/>
                    <a:pt x="0" y="298"/>
                  </a:cubicBezTo>
                  <a:lnTo>
                    <a:pt x="0" y="5273"/>
                  </a:lnTo>
                  <a:cubicBezTo>
                    <a:pt x="0" y="5437"/>
                    <a:pt x="134" y="5571"/>
                    <a:pt x="298" y="5571"/>
                  </a:cubicBezTo>
                  <a:lnTo>
                    <a:pt x="2192" y="5571"/>
                  </a:lnTo>
                  <a:cubicBezTo>
                    <a:pt x="2356" y="5571"/>
                    <a:pt x="2489" y="5437"/>
                    <a:pt x="2489" y="5273"/>
                  </a:cubicBezTo>
                  <a:lnTo>
                    <a:pt x="2489" y="298"/>
                  </a:lnTo>
                  <a:cubicBezTo>
                    <a:pt x="2489"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4204338" y="3539111"/>
              <a:ext cx="19310" cy="19278"/>
            </a:xfrm>
            <a:custGeom>
              <a:rect b="b" l="l" r="r" t="t"/>
              <a:pathLst>
                <a:path extrusionOk="0" h="595" w="596">
                  <a:moveTo>
                    <a:pt x="298" y="1"/>
                  </a:moveTo>
                  <a:cubicBezTo>
                    <a:pt x="219" y="1"/>
                    <a:pt x="143" y="33"/>
                    <a:pt x="88" y="88"/>
                  </a:cubicBezTo>
                  <a:cubicBezTo>
                    <a:pt x="32" y="143"/>
                    <a:pt x="0" y="220"/>
                    <a:pt x="0" y="299"/>
                  </a:cubicBezTo>
                  <a:cubicBezTo>
                    <a:pt x="0" y="376"/>
                    <a:pt x="32" y="454"/>
                    <a:pt x="88" y="507"/>
                  </a:cubicBezTo>
                  <a:cubicBezTo>
                    <a:pt x="145" y="563"/>
                    <a:pt x="221" y="595"/>
                    <a:pt x="298" y="595"/>
                  </a:cubicBezTo>
                  <a:cubicBezTo>
                    <a:pt x="376" y="595"/>
                    <a:pt x="452" y="563"/>
                    <a:pt x="509" y="507"/>
                  </a:cubicBezTo>
                  <a:cubicBezTo>
                    <a:pt x="564" y="453"/>
                    <a:pt x="595" y="376"/>
                    <a:pt x="595" y="299"/>
                  </a:cubicBezTo>
                  <a:cubicBezTo>
                    <a:pt x="595" y="221"/>
                    <a:pt x="564" y="143"/>
                    <a:pt x="509" y="88"/>
                  </a:cubicBezTo>
                  <a:cubicBezTo>
                    <a:pt x="453" y="33"/>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3943000" y="3356311"/>
              <a:ext cx="255992" cy="255992"/>
            </a:xfrm>
            <a:custGeom>
              <a:rect b="b" l="l" r="r" t="t"/>
              <a:pathLst>
                <a:path extrusionOk="0" h="7901" w="7901">
                  <a:moveTo>
                    <a:pt x="3950" y="595"/>
                  </a:moveTo>
                  <a:cubicBezTo>
                    <a:pt x="5801" y="595"/>
                    <a:pt x="7306" y="2100"/>
                    <a:pt x="7306" y="3951"/>
                  </a:cubicBezTo>
                  <a:cubicBezTo>
                    <a:pt x="7306" y="5801"/>
                    <a:pt x="5801" y="7306"/>
                    <a:pt x="3950" y="7306"/>
                  </a:cubicBezTo>
                  <a:cubicBezTo>
                    <a:pt x="2100" y="7306"/>
                    <a:pt x="595" y="5801"/>
                    <a:pt x="595" y="3951"/>
                  </a:cubicBezTo>
                  <a:cubicBezTo>
                    <a:pt x="595" y="2100"/>
                    <a:pt x="2100" y="595"/>
                    <a:pt x="3950" y="595"/>
                  </a:cubicBezTo>
                  <a:close/>
                  <a:moveTo>
                    <a:pt x="3950" y="1"/>
                  </a:moveTo>
                  <a:cubicBezTo>
                    <a:pt x="1773" y="1"/>
                    <a:pt x="1" y="1773"/>
                    <a:pt x="1" y="3951"/>
                  </a:cubicBezTo>
                  <a:cubicBezTo>
                    <a:pt x="1" y="6128"/>
                    <a:pt x="1773" y="7900"/>
                    <a:pt x="3950" y="7900"/>
                  </a:cubicBezTo>
                  <a:cubicBezTo>
                    <a:pt x="6128" y="7900"/>
                    <a:pt x="7900" y="6128"/>
                    <a:pt x="7900" y="3951"/>
                  </a:cubicBezTo>
                  <a:cubicBezTo>
                    <a:pt x="7900" y="1773"/>
                    <a:pt x="6128" y="1"/>
                    <a:pt x="39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4060839" y="3400731"/>
              <a:ext cx="66841" cy="92729"/>
            </a:xfrm>
            <a:custGeom>
              <a:rect b="b" l="l" r="r" t="t"/>
              <a:pathLst>
                <a:path extrusionOk="0" h="2862" w="2063">
                  <a:moveTo>
                    <a:pt x="298" y="1"/>
                  </a:moveTo>
                  <a:cubicBezTo>
                    <a:pt x="134" y="1"/>
                    <a:pt x="0" y="134"/>
                    <a:pt x="0" y="298"/>
                  </a:cubicBezTo>
                  <a:lnTo>
                    <a:pt x="0" y="2563"/>
                  </a:lnTo>
                  <a:cubicBezTo>
                    <a:pt x="1" y="2729"/>
                    <a:pt x="134" y="2861"/>
                    <a:pt x="297" y="2861"/>
                  </a:cubicBezTo>
                  <a:lnTo>
                    <a:pt x="1733" y="2861"/>
                  </a:lnTo>
                  <a:cubicBezTo>
                    <a:pt x="1882" y="2861"/>
                    <a:pt x="2015" y="2756"/>
                    <a:pt x="2036" y="2608"/>
                  </a:cubicBezTo>
                  <a:cubicBezTo>
                    <a:pt x="2063" y="2425"/>
                    <a:pt x="1921" y="2267"/>
                    <a:pt x="1743" y="2267"/>
                  </a:cubicBezTo>
                  <a:lnTo>
                    <a:pt x="594" y="2267"/>
                  </a:lnTo>
                  <a:lnTo>
                    <a:pt x="594" y="307"/>
                  </a:lnTo>
                  <a:cubicBezTo>
                    <a:pt x="594" y="159"/>
                    <a:pt x="489" y="25"/>
                    <a:pt x="341" y="4"/>
                  </a:cubicBezTo>
                  <a:cubicBezTo>
                    <a:pt x="327" y="2"/>
                    <a:pt x="312"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3980940" y="3474668"/>
              <a:ext cx="63893" cy="90526"/>
            </a:xfrm>
            <a:custGeom>
              <a:rect b="b" l="l" r="r" t="t"/>
              <a:pathLst>
                <a:path extrusionOk="0" h="2794" w="1972">
                  <a:moveTo>
                    <a:pt x="299" y="0"/>
                  </a:moveTo>
                  <a:cubicBezTo>
                    <a:pt x="134" y="0"/>
                    <a:pt x="1" y="133"/>
                    <a:pt x="1" y="298"/>
                  </a:cubicBezTo>
                  <a:cubicBezTo>
                    <a:pt x="4" y="1335"/>
                    <a:pt x="575" y="2278"/>
                    <a:pt x="1495" y="2758"/>
                  </a:cubicBezTo>
                  <a:cubicBezTo>
                    <a:pt x="1539" y="2781"/>
                    <a:pt x="1586" y="2793"/>
                    <a:pt x="1631" y="2793"/>
                  </a:cubicBezTo>
                  <a:cubicBezTo>
                    <a:pt x="1739" y="2793"/>
                    <a:pt x="1842" y="2735"/>
                    <a:pt x="1895" y="2633"/>
                  </a:cubicBezTo>
                  <a:cubicBezTo>
                    <a:pt x="1971" y="2487"/>
                    <a:pt x="1915" y="2308"/>
                    <a:pt x="1768" y="2232"/>
                  </a:cubicBezTo>
                  <a:cubicBezTo>
                    <a:pt x="1045" y="1854"/>
                    <a:pt x="595" y="1114"/>
                    <a:pt x="595" y="298"/>
                  </a:cubicBezTo>
                  <a:cubicBezTo>
                    <a:pt x="595" y="133"/>
                    <a:pt x="463"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4061130" y="3554793"/>
              <a:ext cx="19472" cy="19213"/>
            </a:xfrm>
            <a:custGeom>
              <a:rect b="b" l="l" r="r" t="t"/>
              <a:pathLst>
                <a:path extrusionOk="0" h="593" w="601">
                  <a:moveTo>
                    <a:pt x="298" y="0"/>
                  </a:moveTo>
                  <a:cubicBezTo>
                    <a:pt x="136" y="0"/>
                    <a:pt x="4" y="130"/>
                    <a:pt x="2" y="293"/>
                  </a:cubicBezTo>
                  <a:cubicBezTo>
                    <a:pt x="1" y="454"/>
                    <a:pt x="128" y="587"/>
                    <a:pt x="288" y="593"/>
                  </a:cubicBezTo>
                  <a:lnTo>
                    <a:pt x="304" y="593"/>
                  </a:lnTo>
                  <a:cubicBezTo>
                    <a:pt x="469" y="593"/>
                    <a:pt x="601" y="460"/>
                    <a:pt x="601" y="297"/>
                  </a:cubicBezTo>
                  <a:cubicBezTo>
                    <a:pt x="601" y="138"/>
                    <a:pt x="476" y="1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45"/>
          <p:cNvGrpSpPr/>
          <p:nvPr/>
        </p:nvGrpSpPr>
        <p:grpSpPr>
          <a:xfrm>
            <a:off x="1658552" y="1967634"/>
            <a:ext cx="414853" cy="414282"/>
            <a:chOff x="2281917" y="2542973"/>
            <a:chExt cx="493873" cy="493193"/>
          </a:xfrm>
        </p:grpSpPr>
        <p:sp>
          <p:nvSpPr>
            <p:cNvPr id="1485" name="Google Shape;1485;p45"/>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45"/>
          <p:cNvGrpSpPr/>
          <p:nvPr/>
        </p:nvGrpSpPr>
        <p:grpSpPr>
          <a:xfrm>
            <a:off x="7136354" y="2022877"/>
            <a:ext cx="413248" cy="385950"/>
            <a:chOff x="1427723" y="2549259"/>
            <a:chExt cx="491962" cy="459464"/>
          </a:xfrm>
        </p:grpSpPr>
        <p:sp>
          <p:nvSpPr>
            <p:cNvPr id="1503" name="Google Shape;1503;p45"/>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45"/>
          <p:cNvGrpSpPr/>
          <p:nvPr/>
        </p:nvGrpSpPr>
        <p:grpSpPr>
          <a:xfrm>
            <a:off x="256145" y="1307374"/>
            <a:ext cx="736602" cy="777624"/>
            <a:chOff x="-3171395" y="736983"/>
            <a:chExt cx="1712232" cy="1807587"/>
          </a:xfrm>
        </p:grpSpPr>
        <p:grpSp>
          <p:nvGrpSpPr>
            <p:cNvPr id="1530" name="Google Shape;1530;p45"/>
            <p:cNvGrpSpPr/>
            <p:nvPr/>
          </p:nvGrpSpPr>
          <p:grpSpPr>
            <a:xfrm>
              <a:off x="-3128356" y="827596"/>
              <a:ext cx="1626149" cy="1626342"/>
              <a:chOff x="-4570025" y="-195475"/>
              <a:chExt cx="1932900" cy="1932900"/>
            </a:xfrm>
          </p:grpSpPr>
          <p:sp>
            <p:nvSpPr>
              <p:cNvPr id="1531" name="Google Shape;1531;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45"/>
            <p:cNvGrpSpPr/>
            <p:nvPr/>
          </p:nvGrpSpPr>
          <p:grpSpPr>
            <a:xfrm>
              <a:off x="-3171395" y="736983"/>
              <a:ext cx="1712232" cy="1807587"/>
              <a:chOff x="-1141405" y="2245329"/>
              <a:chExt cx="336848" cy="355600"/>
            </a:xfrm>
          </p:grpSpPr>
          <p:sp>
            <p:nvSpPr>
              <p:cNvPr id="1534" name="Google Shape;1534;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45"/>
          <p:cNvGrpSpPr/>
          <p:nvPr/>
        </p:nvGrpSpPr>
        <p:grpSpPr>
          <a:xfrm>
            <a:off x="6886943" y="445031"/>
            <a:ext cx="1746235" cy="1092954"/>
            <a:chOff x="660857" y="991303"/>
            <a:chExt cx="2504639" cy="1567634"/>
          </a:xfrm>
        </p:grpSpPr>
        <p:sp>
          <p:nvSpPr>
            <p:cNvPr id="1539" name="Google Shape;1539;p45"/>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5"/>
            <p:cNvGrpSpPr/>
            <p:nvPr/>
          </p:nvGrpSpPr>
          <p:grpSpPr>
            <a:xfrm>
              <a:off x="758116" y="1057260"/>
              <a:ext cx="2260120" cy="1352706"/>
              <a:chOff x="770076" y="1073509"/>
              <a:chExt cx="2537750" cy="1518871"/>
            </a:xfrm>
          </p:grpSpPr>
          <p:sp>
            <p:nvSpPr>
              <p:cNvPr id="1602" name="Google Shape;1602;p45"/>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6" name="Google Shape;1606;p45"/>
          <p:cNvSpPr txBox="1"/>
          <p:nvPr/>
        </p:nvSpPr>
        <p:spPr>
          <a:xfrm>
            <a:off x="1646025" y="4217100"/>
            <a:ext cx="608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utfit"/>
                <a:ea typeface="Outfit"/>
                <a:cs typeface="Outfit"/>
                <a:sym typeface="Outfit"/>
              </a:rPr>
              <a:t>new_battery_level = current_battery_level - 0.5 ∗ (move_cost + height_diff)</a:t>
            </a:r>
            <a:endParaRPr sz="1250">
              <a:highlight>
                <a:srgbClr val="FFFFFF"/>
              </a:highlight>
            </a:endParaRPr>
          </a:p>
        </p:txBody>
      </p:sp>
      <p:grpSp>
        <p:nvGrpSpPr>
          <p:cNvPr id="1607" name="Google Shape;1607;p45"/>
          <p:cNvGrpSpPr/>
          <p:nvPr/>
        </p:nvGrpSpPr>
        <p:grpSpPr>
          <a:xfrm>
            <a:off x="8304838" y="4065825"/>
            <a:ext cx="757976" cy="672190"/>
            <a:chOff x="7464925" y="-1654250"/>
            <a:chExt cx="757976" cy="672190"/>
          </a:xfrm>
        </p:grpSpPr>
        <p:sp>
          <p:nvSpPr>
            <p:cNvPr id="1608" name="Google Shape;1608;p45"/>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5"/>
          <p:cNvGrpSpPr/>
          <p:nvPr/>
        </p:nvGrpSpPr>
        <p:grpSpPr>
          <a:xfrm>
            <a:off x="7807388" y="4285643"/>
            <a:ext cx="538155" cy="568125"/>
            <a:chOff x="-3171395" y="736983"/>
            <a:chExt cx="1712232" cy="1807587"/>
          </a:xfrm>
        </p:grpSpPr>
        <p:grpSp>
          <p:nvGrpSpPr>
            <p:cNvPr id="1611" name="Google Shape;1611;p45"/>
            <p:cNvGrpSpPr/>
            <p:nvPr/>
          </p:nvGrpSpPr>
          <p:grpSpPr>
            <a:xfrm>
              <a:off x="-3128356" y="827596"/>
              <a:ext cx="1626149" cy="1626342"/>
              <a:chOff x="-4570025" y="-195475"/>
              <a:chExt cx="1932900" cy="1932900"/>
            </a:xfrm>
          </p:grpSpPr>
          <p:sp>
            <p:nvSpPr>
              <p:cNvPr id="1612" name="Google Shape;1612;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5"/>
            <p:cNvGrpSpPr/>
            <p:nvPr/>
          </p:nvGrpSpPr>
          <p:grpSpPr>
            <a:xfrm>
              <a:off x="-3171395" y="736983"/>
              <a:ext cx="1712232" cy="1807587"/>
              <a:chOff x="-1141405" y="2245329"/>
              <a:chExt cx="336848" cy="355600"/>
            </a:xfrm>
          </p:grpSpPr>
          <p:sp>
            <p:nvSpPr>
              <p:cNvPr id="1615" name="Google Shape;1615;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